
<file path=[Content_Types].xml><?xml version="1.0" encoding="utf-8"?>
<Types xmlns="http://schemas.openxmlformats.org/package/2006/content-types">
  <Default Extension="xml" ContentType="application/vnd.openxmlformats-package.core-properties+xml"/>
  <Default Extension="rels" ContentType="application/vnd.openxmlformats-package.relationships+xml"/>
  <Default Extension="jpeg" ContentType="image/jpeg"/>
  <Override PartName="/ppt/presentation.xml" ContentType="application/vnd.openxmlformats-officedocument.presentationml.presentation.main+xml"/>
  <Override PartName="/ppt/tableStyles.xml" ContentType="application/vnd.openxmlformats-officedocument.presentationml.tableStyles+xml"/>
  <Override PartName="/ppt/notesMasters/notesMaster11.xml" ContentType="application/vnd.openxmlformats-officedocument.presentationml.notesMaster+xml"/>
  <Override PartName="/ppt/theme/theme21.xml" ContentType="application/vnd.openxmlformats-officedocument.theme+xml"/>
  <Override PartName="/ppt/theme/theme12.xml" ContentType="application/vnd.openxmlformats-officedocument.theme+xml"/>
  <Override PartName="/ppt/slides/slide11.xml" ContentType="application/vnd.openxmlformats-officedocument.presentationml.slide+xml"/>
  <Override PartName="/ppt/notesSlides/notesSlide11.xml" ContentType="application/vnd.openxmlformats-officedocument.presentationml.notesSlide+xml"/>
  <Override PartName="/ppt/slideLayouts/slideLayout11.xml" ContentType="application/vnd.openxmlformats-officedocument.presentationml.slideLayout+xml"/>
  <Override PartName="/ppt/slideMasters/slideMaster11.xml" ContentType="application/vnd.openxmlformats-officedocument.presentationml.slideMaster+xml"/>
  <Override PartName="/ppt/viewProps.xml" ContentType="application/vnd.openxmlformats-officedocument.presentationml.viewProps+xml"/>
  <Override PartName="/ppt/presProps.xml" ContentType="application/vnd.openxmlformats-officedocument.presentationml.presProps+xml"/>
  <Override PartName="/ppt/handoutMasters/handoutMaster11.xml" ContentType="application/vnd.openxmlformats-officedocument.presentationml.handoutMaster+xml"/>
  <Override PartName="/ppt/theme/theme33.xml" ContentType="application/vnd.openxmlformats-officedocument.theme+xml"/>
  <Override PartName="/ppt/changesInfos/changesInfo1.xml" ContentType="application/vnd.ms-powerpoint.changesinfo+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10058400" cy="7772400"/>
  <p:notesSz cx="6858000" cy="9144000"/>
  <p:defaultTextStyle>
    <a:defPPr rtl="0">
      <a:defRPr lang="lv-LV"/>
    </a:defPPr>
    <a:lvl1pPr marL="0" algn="l" defTabSz="1018824" rtl="0" eaLnBrk="1" latinLnBrk="0" hangingPunct="1">
      <a:defRPr sz="2006"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3661" autoAdjust="0"/>
  </p:normalViewPr>
  <p:slideViewPr>
    <p:cSldViewPr snapToGrid="0">
      <p:cViewPr varScale="1">
        <p:scale>
          <a:sx n="97" d="100"/>
          <a:sy n="97" d="100"/>
        </p:scale>
        <p:origin x="1050" y="72"/>
      </p:cViewPr>
      <p:guideLst/>
    </p:cSldViewPr>
  </p:slideViewPr>
  <p:notesTextViewPr>
    <p:cViewPr>
      <p:scale>
        <a:sx n="100" d="100"/>
        <a:sy n="100" d="100"/>
      </p:scale>
      <p:origin x="0" y="0"/>
    </p:cViewPr>
  </p:notesTextViewPr>
  <p:notesViewPr>
    <p:cSldViewPr snapToGrid="0">
      <p:cViewPr varScale="1">
        <p:scale>
          <a:sx n="80" d="100"/>
          <a:sy n="80" d="100"/>
        </p:scale>
        <p:origin x="3108" y="96"/>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tableStyles" Target="/ppt/tableStyles.xml" Id="rId8" /><Relationship Type="http://schemas.openxmlformats.org/officeDocument/2006/relationships/notesMaster" Target="/ppt/notesMasters/notesMaster11.xml" Id="rId3" /><Relationship Type="http://schemas.openxmlformats.org/officeDocument/2006/relationships/theme" Target="/ppt/theme/theme12.xml" Id="rId7" /><Relationship Type="http://schemas.openxmlformats.org/officeDocument/2006/relationships/slide" Target="/ppt/slides/slide11.xml" Id="rId2" /><Relationship Type="http://schemas.openxmlformats.org/officeDocument/2006/relationships/slideMaster" Target="/ppt/slideMasters/slideMaster11.xml" Id="rId1" /><Relationship Type="http://schemas.openxmlformats.org/officeDocument/2006/relationships/viewProps" Target="/ppt/viewProps.xml" Id="rId6" /><Relationship Type="http://schemas.openxmlformats.org/officeDocument/2006/relationships/presProps" Target="/ppt/presProps.xml" Id="rId5" /><Relationship Type="http://schemas.openxmlformats.org/officeDocument/2006/relationships/handoutMaster" Target="/ppt/handoutMasters/handoutMaster11.xml" Id="rId4" /><Relationship Type="http://schemas.microsoft.com/office/2016/11/relationships/changesInfo" Target="/ppt/changesInfos/changesInfo1.xml" Id="rId9"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ke Test User" userId="SID-0" providerId="Test" clId="FakeClientId"/>
    <pc:docChg chg="undo custSel modSld modMainMaster modNotesMaster modHandout">
      <pc:chgData name="Fake Test User" userId="SID-0" providerId="Test" clId="FakeClientId" dt="2021-08-31T09:01:09.037" v="81" actId="14429"/>
      <pc:docMkLst>
        <pc:docMk/>
      </pc:docMkLst>
      <pc:sldChg chg="modSp mod modNotes">
        <pc:chgData name="Fake Test User" userId="SID-0" providerId="Test" clId="FakeClientId" dt="2021-08-27T05:51:31.706" v="79" actId="790"/>
        <pc:sldMkLst>
          <pc:docMk/>
          <pc:sldMk cId="3078864472" sldId="256"/>
        </pc:sldMkLst>
        <pc:spChg chg="mod">
          <ac:chgData name="Fake Test User" userId="SID-0" providerId="Test" clId="FakeClientId" dt="2021-08-27T05:49:35.127" v="66" actId="790"/>
          <ac:spMkLst>
            <pc:docMk/>
            <pc:sldMk cId="3078864472" sldId="256"/>
            <ac:spMk id="10" creationId="{00000000-0000-0000-0000-000000000000}"/>
          </ac:spMkLst>
        </pc:spChg>
        <pc:spChg chg="mod">
          <ac:chgData name="Fake Test User" userId="SID-0" providerId="Test" clId="FakeClientId" dt="2021-08-27T05:49:35.127" v="66" actId="790"/>
          <ac:spMkLst>
            <pc:docMk/>
            <pc:sldMk cId="3078864472" sldId="256"/>
            <ac:spMk id="11" creationId="{00000000-0000-0000-0000-000000000000}"/>
          </ac:spMkLst>
        </pc:spChg>
        <pc:spChg chg="mod">
          <ac:chgData name="Fake Test User" userId="SID-0" providerId="Test" clId="FakeClientId" dt="2021-08-27T05:49:35.127" v="66" actId="790"/>
          <ac:spMkLst>
            <pc:docMk/>
            <pc:sldMk cId="3078864472" sldId="256"/>
            <ac:spMk id="12" creationId="{00000000-0000-0000-0000-000000000000}"/>
          </ac:spMkLst>
        </pc:spChg>
        <pc:spChg chg="mod">
          <ac:chgData name="Fake Test User" userId="SID-0" providerId="Test" clId="FakeClientId" dt="2021-08-27T05:49:35.127" v="66" actId="790"/>
          <ac:spMkLst>
            <pc:docMk/>
            <pc:sldMk cId="3078864472" sldId="256"/>
            <ac:spMk id="13" creationId="{00000000-0000-0000-0000-000000000000}"/>
          </ac:spMkLst>
        </pc:spChg>
        <pc:spChg chg="mod">
          <ac:chgData name="Fake Test User" userId="SID-0" providerId="Test" clId="FakeClientId" dt="2021-08-27T05:49:35.127" v="66" actId="790"/>
          <ac:spMkLst>
            <pc:docMk/>
            <pc:sldMk cId="3078864472" sldId="256"/>
            <ac:spMk id="14" creationId="{00000000-0000-0000-0000-000000000000}"/>
          </ac:spMkLst>
        </pc:spChg>
        <pc:spChg chg="mod">
          <ac:chgData name="Fake Test User" userId="SID-0" providerId="Test" clId="FakeClientId" dt="2021-08-27T05:49:35.127" v="66" actId="790"/>
          <ac:spMkLst>
            <pc:docMk/>
            <pc:sldMk cId="3078864472" sldId="256"/>
            <ac:spMk id="15" creationId="{00000000-0000-0000-0000-000000000000}"/>
          </ac:spMkLst>
        </pc:spChg>
        <pc:spChg chg="mod">
          <ac:chgData name="Fake Test User" userId="SID-0" providerId="Test" clId="FakeClientId" dt="2021-08-27T05:49:35.127" v="66" actId="790"/>
          <ac:spMkLst>
            <pc:docMk/>
            <pc:sldMk cId="3078864472" sldId="256"/>
            <ac:spMk id="16" creationId="{00000000-0000-0000-0000-000000000000}"/>
          </ac:spMkLst>
        </pc:spChg>
        <pc:spChg chg="mod">
          <ac:chgData name="Fake Test User" userId="SID-0" providerId="Test" clId="FakeClientId" dt="2021-08-27T05:49:35.127" v="66" actId="790"/>
          <ac:spMkLst>
            <pc:docMk/>
            <pc:sldMk cId="3078864472" sldId="256"/>
            <ac:spMk id="17" creationId="{00000000-0000-0000-0000-000000000000}"/>
          </ac:spMkLst>
        </pc:spChg>
        <pc:spChg chg="mod">
          <ac:chgData name="Fake Test User" userId="SID-0" providerId="Test" clId="FakeClientId" dt="2021-08-27T05:49:35.127" v="66" actId="790"/>
          <ac:spMkLst>
            <pc:docMk/>
            <pc:sldMk cId="3078864472" sldId="256"/>
            <ac:spMk id="18" creationId="{00000000-0000-0000-0000-000000000000}"/>
          </ac:spMkLst>
        </pc:spChg>
        <pc:spChg chg="mod">
          <ac:chgData name="Fake Test User" userId="SID-0" providerId="Test" clId="FakeClientId" dt="2021-08-27T05:49:35.127" v="66" actId="790"/>
          <ac:spMkLst>
            <pc:docMk/>
            <pc:sldMk cId="3078864472" sldId="256"/>
            <ac:spMk id="19" creationId="{00000000-0000-0000-0000-000000000000}"/>
          </ac:spMkLst>
        </pc:spChg>
        <pc:spChg chg="mod">
          <ac:chgData name="Fake Test User" userId="SID-0" providerId="Test" clId="FakeClientId" dt="2021-08-27T05:49:35.127" v="66" actId="790"/>
          <ac:spMkLst>
            <pc:docMk/>
            <pc:sldMk cId="3078864472" sldId="256"/>
            <ac:spMk id="20" creationId="{00000000-0000-0000-0000-000000000000}"/>
          </ac:spMkLst>
        </pc:spChg>
        <pc:spChg chg="mod">
          <ac:chgData name="Fake Test User" userId="SID-0" providerId="Test" clId="FakeClientId" dt="2021-08-27T05:49:35.127" v="66" actId="790"/>
          <ac:spMkLst>
            <pc:docMk/>
            <pc:sldMk cId="3078864472" sldId="256"/>
            <ac:spMk id="21" creationId="{00000000-0000-0000-0000-000000000000}"/>
          </ac:spMkLst>
        </pc:spChg>
        <pc:spChg chg="mod">
          <ac:chgData name="Fake Test User" userId="SID-0" providerId="Test" clId="FakeClientId" dt="2021-08-27T05:49:35.127" v="66" actId="790"/>
          <ac:spMkLst>
            <pc:docMk/>
            <pc:sldMk cId="3078864472" sldId="256"/>
            <ac:spMk id="22" creationId="{00000000-0000-0000-0000-000000000000}"/>
          </ac:spMkLst>
        </pc:spChg>
        <pc:spChg chg="mod">
          <ac:chgData name="Fake Test User" userId="SID-0" providerId="Test" clId="FakeClientId" dt="2021-08-27T05:49:35.127" v="66" actId="790"/>
          <ac:spMkLst>
            <pc:docMk/>
            <pc:sldMk cId="3078864472" sldId="256"/>
            <ac:spMk id="23" creationId="{00000000-0000-0000-0000-000000000000}"/>
          </ac:spMkLst>
        </pc:spChg>
        <pc:spChg chg="mod">
          <ac:chgData name="Fake Test User" userId="SID-0" providerId="Test" clId="FakeClientId" dt="2021-08-27T05:49:35.127" v="66" actId="790"/>
          <ac:spMkLst>
            <pc:docMk/>
            <pc:sldMk cId="3078864472" sldId="256"/>
            <ac:spMk id="24" creationId="{00000000-0000-0000-0000-000000000000}"/>
          </ac:spMkLst>
        </pc:spChg>
        <pc:spChg chg="mod">
          <ac:chgData name="Fake Test User" userId="SID-0" providerId="Test" clId="FakeClientId" dt="2021-08-27T05:49:35.127" v="66" actId="790"/>
          <ac:spMkLst>
            <pc:docMk/>
            <pc:sldMk cId="3078864472" sldId="256"/>
            <ac:spMk id="25" creationId="{00000000-0000-0000-0000-000000000000}"/>
          </ac:spMkLst>
        </pc:spChg>
      </pc:sldChg>
      <pc:sldMasterChg chg="modSp mod modSldLayout">
        <pc:chgData name="Fake Test User" userId="SID-0" providerId="Test" clId="FakeClientId" dt="2021-08-31T09:01:09.037" v="81" actId="14429"/>
        <pc:sldMasterMkLst>
          <pc:docMk/>
          <pc:sldMasterMk cId="1473429446" sldId="2147483648"/>
        </pc:sldMasterMkLst>
        <pc:spChg chg="mod">
          <ac:chgData name="Fake Test User" userId="SID-0" providerId="Test" clId="FakeClientId" dt="2021-08-27T05:51:04.815" v="74" actId="790"/>
          <ac:spMkLst>
            <pc:docMk/>
            <pc:sldMasterMk cId="1473429446" sldId="2147483648"/>
            <ac:spMk id="2" creationId="{00000000-0000-0000-0000-000000000000}"/>
          </ac:spMkLst>
        </pc:spChg>
        <pc:spChg chg="mod">
          <ac:chgData name="Fake Test User" userId="SID-0" providerId="Test" clId="FakeClientId" dt="2021-08-27T05:51:04.815" v="74" actId="790"/>
          <ac:spMkLst>
            <pc:docMk/>
            <pc:sldMasterMk cId="1473429446" sldId="2147483648"/>
            <ac:spMk id="3" creationId="{00000000-0000-0000-0000-000000000000}"/>
          </ac:spMkLst>
        </pc:spChg>
        <pc:spChg chg="mod">
          <ac:chgData name="Fake Test User" userId="SID-0" providerId="Test" clId="FakeClientId" dt="2021-08-27T05:51:04.815" v="74" actId="790"/>
          <ac:spMkLst>
            <pc:docMk/>
            <pc:sldMasterMk cId="1473429446" sldId="2147483648"/>
            <ac:spMk id="4" creationId="{00000000-0000-0000-0000-000000000000}"/>
          </ac:spMkLst>
        </pc:spChg>
        <pc:spChg chg="mod">
          <ac:chgData name="Fake Test User" userId="SID-0" providerId="Test" clId="FakeClientId" dt="2021-08-27T05:51:04.815" v="74" actId="790"/>
          <ac:spMkLst>
            <pc:docMk/>
            <pc:sldMasterMk cId="1473429446" sldId="2147483648"/>
            <ac:spMk id="5" creationId="{00000000-0000-0000-0000-000000000000}"/>
          </ac:spMkLst>
        </pc:spChg>
        <pc:spChg chg="mod">
          <ac:chgData name="Fake Test User" userId="SID-0" providerId="Test" clId="FakeClientId" dt="2021-08-27T05:51:04.815" v="74" actId="790"/>
          <ac:spMkLst>
            <pc:docMk/>
            <pc:sldMasterMk cId="1473429446" sldId="2147483648"/>
            <ac:spMk id="6" creationId="{00000000-0000-0000-0000-000000000000}"/>
          </ac:spMkLst>
        </pc:spChg>
        <pc:grpChg chg="mod modVis">
          <ac:chgData name="Fake Test User" userId="SID-0" providerId="Test" clId="FakeClientId" dt="2021-08-31T09:01:09.037" v="81" actId="14429"/>
          <ac:grpSpMkLst>
            <pc:docMk/>
            <pc:sldMasterMk cId="1473429446" sldId="2147483648"/>
            <ac:grpSpMk id="7" creationId="{00000000-0000-0000-0000-000000000000}"/>
          </ac:grpSpMkLst>
        </pc:grpChg>
        <pc:grpChg chg="mod modVis">
          <ac:chgData name="Fake Test User" userId="SID-0" providerId="Test" clId="FakeClientId" dt="2021-08-31T09:01:08.131" v="80" actId="14429"/>
          <ac:grpSpMkLst>
            <pc:docMk/>
            <pc:sldMasterMk cId="1473429446" sldId="2147483648"/>
            <ac:grpSpMk id="25" creationId="{00000000-0000-0000-0000-000000000000}"/>
          </ac:grpSpMkLst>
        </pc:grpChg>
        <pc:sldLayoutChg chg="modSp mod">
          <pc:chgData name="Fake Test User" userId="SID-0" providerId="Test" clId="FakeClientId" dt="2021-08-27T05:51:08.253" v="75" actId="790"/>
          <pc:sldLayoutMkLst>
            <pc:docMk/>
            <pc:sldMasterMk cId="1473429446" sldId="2147483648"/>
            <pc:sldLayoutMk cId="1716507840" sldId="2147483661"/>
          </pc:sldLayoutMkLst>
          <pc:spChg chg="mod">
            <ac:chgData name="Fake Test User" userId="SID-0" providerId="Test" clId="FakeClientId" dt="2021-08-27T05:51:08.253" v="75" actId="790"/>
            <ac:spMkLst>
              <pc:docMk/>
              <pc:sldMasterMk cId="1473429446" sldId="2147483648"/>
              <pc:sldLayoutMk cId="1716507840" sldId="2147483661"/>
              <ac:spMk id="9"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14"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15"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16"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17"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18"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19"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20"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21"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22"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23"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24"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25"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26"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27"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28"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30"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31"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32"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33"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34"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35"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36"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37"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38"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39"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40"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41"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42"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43"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44"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45"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46"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47"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48"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49"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50"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51"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52"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53"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54"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55"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56"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57"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58"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59"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60"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61"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62" creationId="{00000000-0000-0000-0000-000000000000}"/>
            </ac:spMkLst>
          </pc:spChg>
          <pc:spChg chg="mod">
            <ac:chgData name="Fake Test User" userId="SID-0" providerId="Test" clId="FakeClientId" dt="2021-08-27T05:51:08.253" v="75" actId="790"/>
            <ac:spMkLst>
              <pc:docMk/>
              <pc:sldMasterMk cId="1473429446" sldId="2147483648"/>
              <pc:sldLayoutMk cId="1716507840" sldId="2147483661"/>
              <ac:spMk id="63" creationId="{00000000-0000-0000-0000-000000000000}"/>
            </ac:spMkLst>
          </pc:spChg>
          <pc:grpChg chg="mod modVis">
            <ac:chgData name="Fake Test User" userId="SID-0" providerId="Test" clId="FakeClientId" dt="2021-08-27T05:47:21.672" v="2" actId="14429"/>
            <ac:grpSpMkLst>
              <pc:docMk/>
              <pc:sldMasterMk cId="1473429446" sldId="2147483648"/>
              <pc:sldLayoutMk cId="1716507840" sldId="2147483661"/>
              <ac:grpSpMk id="2" creationId="{00000000-0000-0000-0000-000000000000}"/>
            </ac:grpSpMkLst>
          </pc:grpChg>
          <pc:grpChg chg="mod modVis">
            <ac:chgData name="Fake Test User" userId="SID-0" providerId="Test" clId="FakeClientId" dt="2021-08-27T05:47:18.359" v="1" actId="14429"/>
            <ac:grpSpMkLst>
              <pc:docMk/>
              <pc:sldMasterMk cId="1473429446" sldId="2147483648"/>
              <pc:sldLayoutMk cId="1716507840" sldId="2147483661"/>
              <ac:grpSpMk id="29" creationId="{00000000-0000-0000-0000-000000000000}"/>
            </ac:grpSpMkLst>
          </pc:grpChg>
        </pc:sldLayoutChg>
      </pc:sldMasterChg>
    </pc:docChg>
  </pc:docChgLst>
</pc:chgInfo>
</file>

<file path=ppt/handoutMasters/_rels/handoutMaster11.xml.rels>&#65279;<?xml version="1.0" encoding="utf-8"?><Relationships xmlns="http://schemas.openxmlformats.org/package/2006/relationships"><Relationship Type="http://schemas.openxmlformats.org/officeDocument/2006/relationships/theme" Target="/ppt/theme/theme33.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pPr rtl="0"/>
            <a:endParaRPr lang="lv-LV"/>
          </a:p>
        </p:txBody>
      </p:sp>
      <p:sp>
        <p:nvSpPr>
          <p:cNvPr id="3" name="Datuma vietturis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pPr rtl="0"/>
            <a:fld id="{AEF4956E-1AF2-406C-A1B1-B42FA58EC4A8}" type="datetime1">
              <a:rPr lang="lv-LV" smtClean="0"/>
              <a:t>31.08.2021</a:t>
            </a:fld>
            <a:endParaRPr lang="lv-LV"/>
          </a:p>
        </p:txBody>
      </p:sp>
      <p:sp>
        <p:nvSpPr>
          <p:cNvPr id="4" name="Kājenes vietturis 3"/>
          <p:cNvSpPr>
            <a:spLocks noGrp="1"/>
          </p:cNvSpPr>
          <p:nvPr>
            <p:ph type="ftr" sz="quarter" idx="2"/>
          </p:nvPr>
        </p:nvSpPr>
        <p:spPr>
          <a:xfrm>
            <a:off x="0" y="8685214"/>
            <a:ext cx="2971800" cy="458787"/>
          </a:xfrm>
          <a:prstGeom prst="rect">
            <a:avLst/>
          </a:prstGeom>
        </p:spPr>
        <p:txBody>
          <a:bodyPr vert="horz" lIns="91440" tIns="45720" rIns="91440" bIns="45720" rtlCol="0" anchor="b"/>
          <a:lstStyle>
            <a:lvl1pPr algn="l">
              <a:defRPr sz="1200"/>
            </a:lvl1pPr>
          </a:lstStyle>
          <a:p>
            <a:pPr rtl="0"/>
            <a:endParaRPr lang="lv-LV"/>
          </a:p>
        </p:txBody>
      </p:sp>
      <p:sp>
        <p:nvSpPr>
          <p:cNvPr id="5" name="Slaida numura vietturis 4"/>
          <p:cNvSpPr>
            <a:spLocks noGrp="1"/>
          </p:cNvSpPr>
          <p:nvPr>
            <p:ph type="sldNum" sz="quarter" idx="3"/>
          </p:nvPr>
        </p:nvSpPr>
        <p:spPr>
          <a:xfrm>
            <a:off x="3884613" y="8685214"/>
            <a:ext cx="2971800" cy="458787"/>
          </a:xfrm>
          <a:prstGeom prst="rect">
            <a:avLst/>
          </a:prstGeom>
        </p:spPr>
        <p:txBody>
          <a:bodyPr vert="horz" lIns="91440" tIns="45720" rIns="91440" bIns="45720" rtlCol="0" anchor="b"/>
          <a:lstStyle>
            <a:lvl1pPr algn="r">
              <a:defRPr sz="1200"/>
            </a:lvl1pPr>
          </a:lstStyle>
          <a:p>
            <a:pPr rtl="0"/>
            <a:fld id="{325C8421-E5A7-4C68-A3F2-DBDA5C08ABAC}" type="slidenum">
              <a:rPr lang="lv-LV"/>
              <a:t>‹#›</a:t>
            </a:fld>
            <a:endParaRPr lang="lv-LV"/>
          </a:p>
        </p:txBody>
      </p:sp>
    </p:spTree>
    <p:extLst>
      <p:ext uri="{BB962C8B-B14F-4D97-AF65-F5344CB8AC3E}">
        <p14:creationId xmlns:p14="http://schemas.microsoft.com/office/powerpoint/2010/main" val="2434881907"/>
      </p:ext>
    </p:extLst>
  </p:cSld>
  <p:clrMap bg1="lt1" tx1="dk1" bg2="lt2" tx2="dk2" accent1="accent1" accent2="accent2" accent3="accent3" accent4="accent4" accent5="accent5" accent6="accent6" hlink="hlink" folHlink="folHlink"/>
  <p:hf hdr="0" ftr="0" dt="0"/>
</p:handoutMaster>
</file>

<file path=ppt/notesMasters/_rels/notesMaster11.xml.rels>&#65279;<?xml version="1.0" encoding="utf-8"?><Relationships xmlns="http://schemas.openxmlformats.org/package/2006/relationships"><Relationship Type="http://schemas.openxmlformats.org/officeDocument/2006/relationships/theme" Target="/ppt/theme/theme21.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pPr rtl="0"/>
            <a:endParaRPr lang="lv-LV" noProof="0"/>
          </a:p>
        </p:txBody>
      </p:sp>
      <p:sp>
        <p:nvSpPr>
          <p:cNvPr id="3" name="Datuma vietturis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pPr rtl="0"/>
            <a:fld id="{5B5C5E2F-00E7-4927-9E73-E3A9C63AE2BA}" type="datetime1">
              <a:rPr lang="lv-LV" noProof="0" smtClean="0"/>
              <a:t>31.08.2021</a:t>
            </a:fld>
            <a:endParaRPr lang="lv-LV" noProof="0"/>
          </a:p>
        </p:txBody>
      </p:sp>
      <p:sp>
        <p:nvSpPr>
          <p:cNvPr id="4" name="Slaida attēla vietturis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pPr rtl="0"/>
            <a:endParaRPr lang="lv-LV" noProof="0"/>
          </a:p>
        </p:txBody>
      </p:sp>
      <p:sp>
        <p:nvSpPr>
          <p:cNvPr id="6" name="Kājenes vietturis 5"/>
          <p:cNvSpPr>
            <a:spLocks noGrp="1"/>
          </p:cNvSpPr>
          <p:nvPr>
            <p:ph type="ftr" sz="quarter" idx="4"/>
          </p:nvPr>
        </p:nvSpPr>
        <p:spPr>
          <a:xfrm>
            <a:off x="0" y="8685214"/>
            <a:ext cx="2971800" cy="458787"/>
          </a:xfrm>
          <a:prstGeom prst="rect">
            <a:avLst/>
          </a:prstGeom>
        </p:spPr>
        <p:txBody>
          <a:bodyPr vert="horz" lIns="91440" tIns="45720" rIns="91440" bIns="45720" rtlCol="0" anchor="b"/>
          <a:lstStyle>
            <a:lvl1pPr algn="l">
              <a:defRPr sz="1200"/>
            </a:lvl1pPr>
          </a:lstStyle>
          <a:p>
            <a:pPr rtl="0"/>
            <a:endParaRPr lang="lv-LV" noProof="0"/>
          </a:p>
        </p:txBody>
      </p:sp>
      <p:sp>
        <p:nvSpPr>
          <p:cNvPr id="7" name="Slaida numura vietturis 6"/>
          <p:cNvSpPr>
            <a:spLocks noGrp="1"/>
          </p:cNvSpPr>
          <p:nvPr>
            <p:ph type="sldNum" sz="quarter" idx="5"/>
          </p:nvPr>
        </p:nvSpPr>
        <p:spPr>
          <a:xfrm>
            <a:off x="3884613" y="8685214"/>
            <a:ext cx="2971800" cy="458787"/>
          </a:xfrm>
          <a:prstGeom prst="rect">
            <a:avLst/>
          </a:prstGeom>
        </p:spPr>
        <p:txBody>
          <a:bodyPr vert="horz" lIns="91440" tIns="45720" rIns="91440" bIns="45720" rtlCol="0" anchor="b"/>
          <a:lstStyle>
            <a:lvl1pPr algn="r">
              <a:defRPr sz="1200"/>
            </a:lvl1pPr>
          </a:lstStyle>
          <a:p>
            <a:pPr rtl="0"/>
            <a:fld id="{19A2DBDD-8C38-439C-8C49-439C76EEBABB}" type="slidenum">
              <a:rPr lang="lv-LV" noProof="0"/>
              <a:t>‹#›</a:t>
            </a:fld>
            <a:endParaRPr lang="lv-LV" noProof="0"/>
          </a:p>
        </p:txBody>
      </p:sp>
      <p:sp>
        <p:nvSpPr>
          <p:cNvPr id="8" name="Piezīmju vietturis 7"/>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lv-LV" dirty="0"/>
              <a:t>Noklikšķiniet, lai rediģētu šablona teksta stilus</a:t>
            </a:r>
            <a:endParaRPr lang="lv-LV" noProof="0" dirty="0"/>
          </a:p>
          <a:p>
            <a:pPr lvl="1" rtl="0"/>
            <a:r>
              <a:rPr lang="lv-LV" noProof="0" dirty="0"/>
              <a:t>Otrais līmenis</a:t>
            </a:r>
          </a:p>
          <a:p>
            <a:pPr lvl="2" rtl="0"/>
            <a:r>
              <a:rPr lang="lv-LV" noProof="0" dirty="0"/>
              <a:t>Trešais līmenis</a:t>
            </a:r>
          </a:p>
          <a:p>
            <a:pPr lvl="3" rtl="0"/>
            <a:r>
              <a:rPr lang="lv-LV" noProof="0" dirty="0"/>
              <a:t>Ceturtais līmenis</a:t>
            </a:r>
          </a:p>
          <a:p>
            <a:pPr lvl="4" rtl="0"/>
            <a:r>
              <a:rPr lang="lv-LV" noProof="0" dirty="0"/>
              <a:t>Piektais līmenis</a:t>
            </a:r>
          </a:p>
        </p:txBody>
      </p:sp>
    </p:spTree>
    <p:extLst>
      <p:ext uri="{BB962C8B-B14F-4D97-AF65-F5344CB8AC3E}">
        <p14:creationId xmlns:p14="http://schemas.microsoft.com/office/powerpoint/2010/main" val="3558141356"/>
      </p:ext>
    </p:extLst>
  </p:cSld>
  <p:clrMap bg1="lt1" tx1="dk1" bg2="lt2" tx2="dk2" accent1="accent1" accent2="accent2" accent3="accent3" accent4="accent4" accent5="accent5" accent6="accent6" hlink="hlink" folHlink="folHlink"/>
  <p:hf hdr="0" ftr="0" dt="0"/>
  <p:notesStyle>
    <a:lvl1pPr marL="0" algn="l" defTabSz="1018824" rtl="0" eaLnBrk="1" latinLnBrk="0" hangingPunct="1">
      <a:defRPr sz="1200" kern="1200">
        <a:solidFill>
          <a:schemeClr val="tx1"/>
        </a:solidFill>
        <a:latin typeface="+mn-lt"/>
        <a:ea typeface="+mn-ea"/>
        <a:cs typeface="+mn-cs"/>
      </a:defRPr>
    </a:lvl1pPr>
    <a:lvl2pPr marL="509412" algn="l" defTabSz="1018824" rtl="0" eaLnBrk="1" latinLnBrk="0" hangingPunct="1">
      <a:defRPr sz="1200" kern="1200">
        <a:solidFill>
          <a:schemeClr val="tx1"/>
        </a:solidFill>
        <a:latin typeface="+mn-lt"/>
        <a:ea typeface="+mn-ea"/>
        <a:cs typeface="+mn-cs"/>
      </a:defRPr>
    </a:lvl2pPr>
    <a:lvl3pPr marL="1018824" algn="l" defTabSz="1018824" rtl="0" eaLnBrk="1" latinLnBrk="0" hangingPunct="1">
      <a:defRPr sz="1200" kern="1200">
        <a:solidFill>
          <a:schemeClr val="tx1"/>
        </a:solidFill>
        <a:latin typeface="+mn-lt"/>
        <a:ea typeface="+mn-ea"/>
        <a:cs typeface="+mn-cs"/>
      </a:defRPr>
    </a:lvl3pPr>
    <a:lvl4pPr marL="1528237" algn="l" defTabSz="1018824" rtl="0" eaLnBrk="1" latinLnBrk="0" hangingPunct="1">
      <a:defRPr sz="1200" kern="1200">
        <a:solidFill>
          <a:schemeClr val="tx1"/>
        </a:solidFill>
        <a:latin typeface="+mn-lt"/>
        <a:ea typeface="+mn-ea"/>
        <a:cs typeface="+mn-cs"/>
      </a:defRPr>
    </a:lvl4pPr>
    <a:lvl5pPr marL="2037649" algn="l" defTabSz="1018824" rtl="0" eaLnBrk="1" latinLnBrk="0" hangingPunct="1">
      <a:defRPr sz="1200"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notesSlides/_rels/notesSlide11.xml.rels>&#65279;<?xml version="1.0" encoding="utf-8"?><Relationships xmlns="http://schemas.openxmlformats.org/package/2006/relationships"><Relationship Type="http://schemas.openxmlformats.org/officeDocument/2006/relationships/slide" Target="/ppt/slides/slide11.xml" Id="rId2" /><Relationship Type="http://schemas.openxmlformats.org/officeDocument/2006/relationships/notesMaster" Target="/ppt/notesMasters/notesMaster11.xml" Id="rId1" /></Relationship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a numura vietturis 3"/>
          <p:cNvSpPr>
            <a:spLocks noGrp="1"/>
          </p:cNvSpPr>
          <p:nvPr>
            <p:ph type="sldNum" sz="quarter" idx="10"/>
          </p:nvPr>
        </p:nvSpPr>
        <p:spPr/>
        <p:txBody>
          <a:bodyPr rtlCol="0"/>
          <a:lstStyle/>
          <a:p>
            <a:pPr rtl="0"/>
            <a:fld id="{19A2DBDD-8C38-439C-8C49-439C76EEBABB}" type="slidenum">
              <a:rPr lang="lv-LV" smtClean="0"/>
              <a:pPr/>
              <a:t>1</a:t>
            </a:fld>
            <a:endParaRPr lang="lv-LV"/>
          </a:p>
        </p:txBody>
      </p:sp>
      <p:sp>
        <p:nvSpPr>
          <p:cNvPr id="7" name="Piezīmju vietturis 6"/>
          <p:cNvSpPr>
            <a:spLocks noGrp="1"/>
          </p:cNvSpPr>
          <p:nvPr>
            <p:ph type="body" idx="1"/>
          </p:nvPr>
        </p:nvSpPr>
        <p:spPr/>
        <p:txBody>
          <a:bodyPr rtlCol="0"/>
          <a:lstStyle/>
          <a:p>
            <a:pPr rtl="0"/>
            <a:r>
              <a:rPr lang="lv-LV" sz="1200"/>
              <a:t>Lai mainītu šo uzaicinājumu, vienkārši atlasiet teksta paraugu un ievadiet savu detalizēto informāciju par pasākumu. Vai, ja vēlaties sākt tukšu vietu, cilnē Sākums nospiediet pogu Jauns slaids, lai ievietotu jaunu uzaicinājumu lapu. Tagad ievadiet tekstu tukšajos vietturos.</a:t>
            </a:r>
          </a:p>
        </p:txBody>
      </p:sp>
      <p:sp>
        <p:nvSpPr>
          <p:cNvPr id="10" name="Slaida attēla vietturis 9"/>
          <p:cNvSpPr>
            <a:spLocks noGrp="1" noRot="1" noChangeAspect="1"/>
          </p:cNvSpPr>
          <p:nvPr>
            <p:ph type="sldImg"/>
          </p:nvPr>
        </p:nvSpPr>
        <p:spPr/>
      </p:sp>
    </p:spTree>
    <p:extLst>
      <p:ext uri="{BB962C8B-B14F-4D97-AF65-F5344CB8AC3E}">
        <p14:creationId xmlns:p14="http://schemas.microsoft.com/office/powerpoint/2010/main" val="3633333972"/>
      </p:ext>
    </p:extLst>
  </p:cSld>
  <p:clrMapOvr>
    <a:masterClrMapping/>
  </p:clrMapOvr>
</p:notes>
</file>

<file path=ppt/slideLayouts/_rels/slideLayout11.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2 uzaicinājumi līdzās">
    <p:spTree>
      <p:nvGrpSpPr>
        <p:cNvPr id="1" name=""/>
        <p:cNvGrpSpPr/>
        <p:nvPr/>
      </p:nvGrpSpPr>
      <p:grpSpPr>
        <a:xfrm>
          <a:off x="0" y="0"/>
          <a:ext cx="0" cy="0"/>
          <a:chOff x="0" y="0"/>
          <a:chExt cx="0" cy="0"/>
        </a:xfrm>
      </p:grpSpPr>
      <p:grpSp>
        <p:nvGrpSpPr>
          <p:cNvPr id="2" name="Grupa 1" title="Fona grafika — kreisā puse"/>
          <p:cNvGrpSpPr/>
          <p:nvPr/>
        </p:nvGrpSpPr>
        <p:grpSpPr>
          <a:xfrm>
            <a:off x="1371600" y="1158875"/>
            <a:ext cx="3676650" cy="5486400"/>
            <a:chOff x="1371600" y="1158875"/>
            <a:chExt cx="3676650" cy="5486400"/>
          </a:xfrm>
        </p:grpSpPr>
        <p:sp>
          <p:nvSpPr>
            <p:cNvPr id="9" name="Freeform 5"/>
            <p:cNvSpPr>
              <a:spLocks/>
            </p:cNvSpPr>
            <p:nvPr/>
          </p:nvSpPr>
          <p:spPr bwMode="auto">
            <a:xfrm>
              <a:off x="1383657" y="1158875"/>
              <a:ext cx="3660775" cy="4343400"/>
            </a:xfrm>
            <a:custGeom>
              <a:avLst/>
              <a:gdLst>
                <a:gd name="T0" fmla="*/ 2306 w 2306"/>
                <a:gd name="T1" fmla="*/ 1922 h 2736"/>
                <a:gd name="T2" fmla="*/ 0 w 2306"/>
                <a:gd name="T3" fmla="*/ 2736 h 2736"/>
                <a:gd name="T4" fmla="*/ 0 w 2306"/>
                <a:gd name="T5" fmla="*/ 0 h 2736"/>
                <a:gd name="T6" fmla="*/ 2306 w 2306"/>
                <a:gd name="T7" fmla="*/ 0 h 2736"/>
                <a:gd name="T8" fmla="*/ 2306 w 2306"/>
                <a:gd name="T9" fmla="*/ 1922 h 2736"/>
              </a:gdLst>
              <a:ahLst/>
              <a:cxnLst>
                <a:cxn ang="0">
                  <a:pos x="T0" y="T1"/>
                </a:cxn>
                <a:cxn ang="0">
                  <a:pos x="T2" y="T3"/>
                </a:cxn>
                <a:cxn ang="0">
                  <a:pos x="T4" y="T5"/>
                </a:cxn>
                <a:cxn ang="0">
                  <a:pos x="T6" y="T7"/>
                </a:cxn>
                <a:cxn ang="0">
                  <a:pos x="T8" y="T9"/>
                </a:cxn>
              </a:cxnLst>
              <a:rect l="0" t="0" r="r" b="b"/>
              <a:pathLst>
                <a:path w="2306" h="2736">
                  <a:moveTo>
                    <a:pt x="2306" y="1922"/>
                  </a:moveTo>
                  <a:lnTo>
                    <a:pt x="0" y="2736"/>
                  </a:lnTo>
                  <a:lnTo>
                    <a:pt x="0" y="0"/>
                  </a:lnTo>
                  <a:lnTo>
                    <a:pt x="2306" y="0"/>
                  </a:lnTo>
                  <a:lnTo>
                    <a:pt x="2306" y="1922"/>
                  </a:ln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14" name="Freeform 9"/>
            <p:cNvSpPr>
              <a:spLocks/>
            </p:cNvSpPr>
            <p:nvPr/>
          </p:nvSpPr>
          <p:spPr bwMode="auto">
            <a:xfrm>
              <a:off x="3890963" y="3787775"/>
              <a:ext cx="1141413" cy="1435100"/>
            </a:xfrm>
            <a:custGeom>
              <a:avLst/>
              <a:gdLst>
                <a:gd name="T0" fmla="*/ 719 w 719"/>
                <a:gd name="T1" fmla="*/ 382 h 904"/>
                <a:gd name="T2" fmla="*/ 719 w 719"/>
                <a:gd name="T3" fmla="*/ 0 h 904"/>
                <a:gd name="T4" fmla="*/ 0 w 719"/>
                <a:gd name="T5" fmla="*/ 904 h 904"/>
                <a:gd name="T6" fmla="*/ 719 w 719"/>
                <a:gd name="T7" fmla="*/ 382 h 904"/>
              </a:gdLst>
              <a:ahLst/>
              <a:cxnLst>
                <a:cxn ang="0">
                  <a:pos x="T0" y="T1"/>
                </a:cxn>
                <a:cxn ang="0">
                  <a:pos x="T2" y="T3"/>
                </a:cxn>
                <a:cxn ang="0">
                  <a:pos x="T4" y="T5"/>
                </a:cxn>
                <a:cxn ang="0">
                  <a:pos x="T6" y="T7"/>
                </a:cxn>
              </a:cxnLst>
              <a:rect l="0" t="0" r="r" b="b"/>
              <a:pathLst>
                <a:path w="719" h="904">
                  <a:moveTo>
                    <a:pt x="719" y="382"/>
                  </a:moveTo>
                  <a:lnTo>
                    <a:pt x="719" y="0"/>
                  </a:lnTo>
                  <a:lnTo>
                    <a:pt x="0" y="904"/>
                  </a:lnTo>
                  <a:lnTo>
                    <a:pt x="719" y="382"/>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15" name="Freeform 10"/>
            <p:cNvSpPr>
              <a:spLocks/>
            </p:cNvSpPr>
            <p:nvPr/>
          </p:nvSpPr>
          <p:spPr bwMode="auto">
            <a:xfrm>
              <a:off x="3890963" y="4826000"/>
              <a:ext cx="1141413" cy="396875"/>
            </a:xfrm>
            <a:custGeom>
              <a:avLst/>
              <a:gdLst>
                <a:gd name="T0" fmla="*/ 719 w 719"/>
                <a:gd name="T1" fmla="*/ 220 h 250"/>
                <a:gd name="T2" fmla="*/ 719 w 719"/>
                <a:gd name="T3" fmla="*/ 0 h 250"/>
                <a:gd name="T4" fmla="*/ 0 w 719"/>
                <a:gd name="T5" fmla="*/ 250 h 250"/>
                <a:gd name="T6" fmla="*/ 719 w 719"/>
                <a:gd name="T7" fmla="*/ 220 h 250"/>
              </a:gdLst>
              <a:ahLst/>
              <a:cxnLst>
                <a:cxn ang="0">
                  <a:pos x="T0" y="T1"/>
                </a:cxn>
                <a:cxn ang="0">
                  <a:pos x="T2" y="T3"/>
                </a:cxn>
                <a:cxn ang="0">
                  <a:pos x="T4" y="T5"/>
                </a:cxn>
                <a:cxn ang="0">
                  <a:pos x="T6" y="T7"/>
                </a:cxn>
              </a:cxnLst>
              <a:rect l="0" t="0" r="r" b="b"/>
              <a:pathLst>
                <a:path w="719" h="250">
                  <a:moveTo>
                    <a:pt x="719" y="220"/>
                  </a:moveTo>
                  <a:lnTo>
                    <a:pt x="719" y="0"/>
                  </a:lnTo>
                  <a:lnTo>
                    <a:pt x="0" y="250"/>
                  </a:lnTo>
                  <a:lnTo>
                    <a:pt x="719" y="22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16" name="Freeform 11"/>
            <p:cNvSpPr>
              <a:spLocks/>
            </p:cNvSpPr>
            <p:nvPr/>
          </p:nvSpPr>
          <p:spPr bwMode="auto">
            <a:xfrm>
              <a:off x="3890963" y="1158875"/>
              <a:ext cx="1141413" cy="4064000"/>
            </a:xfrm>
            <a:custGeom>
              <a:avLst/>
              <a:gdLst>
                <a:gd name="T0" fmla="*/ 719 w 719"/>
                <a:gd name="T1" fmla="*/ 1010 h 2560"/>
                <a:gd name="T2" fmla="*/ 719 w 719"/>
                <a:gd name="T3" fmla="*/ 0 h 2560"/>
                <a:gd name="T4" fmla="*/ 595 w 719"/>
                <a:gd name="T5" fmla="*/ 0 h 2560"/>
                <a:gd name="T6" fmla="*/ 0 w 719"/>
                <a:gd name="T7" fmla="*/ 2560 h 2560"/>
                <a:gd name="T8" fmla="*/ 719 w 719"/>
                <a:gd name="T9" fmla="*/ 1010 h 2560"/>
              </a:gdLst>
              <a:ahLst/>
              <a:cxnLst>
                <a:cxn ang="0">
                  <a:pos x="T0" y="T1"/>
                </a:cxn>
                <a:cxn ang="0">
                  <a:pos x="T2" y="T3"/>
                </a:cxn>
                <a:cxn ang="0">
                  <a:pos x="T4" y="T5"/>
                </a:cxn>
                <a:cxn ang="0">
                  <a:pos x="T6" y="T7"/>
                </a:cxn>
                <a:cxn ang="0">
                  <a:pos x="T8" y="T9"/>
                </a:cxn>
              </a:cxnLst>
              <a:rect l="0" t="0" r="r" b="b"/>
              <a:pathLst>
                <a:path w="719" h="2560">
                  <a:moveTo>
                    <a:pt x="719" y="1010"/>
                  </a:moveTo>
                  <a:lnTo>
                    <a:pt x="719" y="0"/>
                  </a:lnTo>
                  <a:lnTo>
                    <a:pt x="595" y="0"/>
                  </a:lnTo>
                  <a:lnTo>
                    <a:pt x="0" y="2560"/>
                  </a:lnTo>
                  <a:lnTo>
                    <a:pt x="719" y="101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17" name="Freeform 12"/>
            <p:cNvSpPr>
              <a:spLocks/>
            </p:cNvSpPr>
            <p:nvPr/>
          </p:nvSpPr>
          <p:spPr bwMode="auto">
            <a:xfrm>
              <a:off x="3436938" y="1158875"/>
              <a:ext cx="657225" cy="4064000"/>
            </a:xfrm>
            <a:custGeom>
              <a:avLst/>
              <a:gdLst>
                <a:gd name="T0" fmla="*/ 414 w 414"/>
                <a:gd name="T1" fmla="*/ 0 h 2560"/>
                <a:gd name="T2" fmla="*/ 0 w 414"/>
                <a:gd name="T3" fmla="*/ 0 h 2560"/>
                <a:gd name="T4" fmla="*/ 286 w 414"/>
                <a:gd name="T5" fmla="*/ 2560 h 2560"/>
                <a:gd name="T6" fmla="*/ 414 w 414"/>
                <a:gd name="T7" fmla="*/ 0 h 2560"/>
              </a:gdLst>
              <a:ahLst/>
              <a:cxnLst>
                <a:cxn ang="0">
                  <a:pos x="T0" y="T1"/>
                </a:cxn>
                <a:cxn ang="0">
                  <a:pos x="T2" y="T3"/>
                </a:cxn>
                <a:cxn ang="0">
                  <a:pos x="T4" y="T5"/>
                </a:cxn>
                <a:cxn ang="0">
                  <a:pos x="T6" y="T7"/>
                </a:cxn>
              </a:cxnLst>
              <a:rect l="0" t="0" r="r" b="b"/>
              <a:pathLst>
                <a:path w="414" h="2560">
                  <a:moveTo>
                    <a:pt x="414" y="0"/>
                  </a:moveTo>
                  <a:lnTo>
                    <a:pt x="0" y="0"/>
                  </a:lnTo>
                  <a:lnTo>
                    <a:pt x="286" y="2560"/>
                  </a:lnTo>
                  <a:lnTo>
                    <a:pt x="414"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18" name="Freeform 13"/>
            <p:cNvSpPr>
              <a:spLocks/>
            </p:cNvSpPr>
            <p:nvPr/>
          </p:nvSpPr>
          <p:spPr bwMode="auto">
            <a:xfrm>
              <a:off x="3890963" y="5222875"/>
              <a:ext cx="1141413" cy="1298575"/>
            </a:xfrm>
            <a:custGeom>
              <a:avLst/>
              <a:gdLst>
                <a:gd name="T0" fmla="*/ 719 w 719"/>
                <a:gd name="T1" fmla="*/ 818 h 818"/>
                <a:gd name="T2" fmla="*/ 719 w 719"/>
                <a:gd name="T3" fmla="*/ 570 h 818"/>
                <a:gd name="T4" fmla="*/ 0 w 719"/>
                <a:gd name="T5" fmla="*/ 0 h 818"/>
                <a:gd name="T6" fmla="*/ 719 w 719"/>
                <a:gd name="T7" fmla="*/ 818 h 818"/>
              </a:gdLst>
              <a:ahLst/>
              <a:cxnLst>
                <a:cxn ang="0">
                  <a:pos x="T0" y="T1"/>
                </a:cxn>
                <a:cxn ang="0">
                  <a:pos x="T2" y="T3"/>
                </a:cxn>
                <a:cxn ang="0">
                  <a:pos x="T4" y="T5"/>
                </a:cxn>
                <a:cxn ang="0">
                  <a:pos x="T6" y="T7"/>
                </a:cxn>
              </a:cxnLst>
              <a:rect l="0" t="0" r="r" b="b"/>
              <a:pathLst>
                <a:path w="719" h="818">
                  <a:moveTo>
                    <a:pt x="719" y="818"/>
                  </a:moveTo>
                  <a:lnTo>
                    <a:pt x="719" y="570"/>
                  </a:lnTo>
                  <a:lnTo>
                    <a:pt x="0" y="0"/>
                  </a:lnTo>
                  <a:lnTo>
                    <a:pt x="719" y="818"/>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19" name="Freeform 14"/>
            <p:cNvSpPr>
              <a:spLocks/>
            </p:cNvSpPr>
            <p:nvPr/>
          </p:nvSpPr>
          <p:spPr bwMode="auto">
            <a:xfrm>
              <a:off x="3890963" y="5222875"/>
              <a:ext cx="893763" cy="1422400"/>
            </a:xfrm>
            <a:custGeom>
              <a:avLst/>
              <a:gdLst>
                <a:gd name="T0" fmla="*/ 389 w 563"/>
                <a:gd name="T1" fmla="*/ 896 h 896"/>
                <a:gd name="T2" fmla="*/ 563 w 563"/>
                <a:gd name="T3" fmla="*/ 896 h 896"/>
                <a:gd name="T4" fmla="*/ 0 w 563"/>
                <a:gd name="T5" fmla="*/ 0 h 896"/>
                <a:gd name="T6" fmla="*/ 389 w 563"/>
                <a:gd name="T7" fmla="*/ 896 h 896"/>
              </a:gdLst>
              <a:ahLst/>
              <a:cxnLst>
                <a:cxn ang="0">
                  <a:pos x="T0" y="T1"/>
                </a:cxn>
                <a:cxn ang="0">
                  <a:pos x="T2" y="T3"/>
                </a:cxn>
                <a:cxn ang="0">
                  <a:pos x="T4" y="T5"/>
                </a:cxn>
                <a:cxn ang="0">
                  <a:pos x="T6" y="T7"/>
                </a:cxn>
              </a:cxnLst>
              <a:rect l="0" t="0" r="r" b="b"/>
              <a:pathLst>
                <a:path w="563" h="896">
                  <a:moveTo>
                    <a:pt x="389" y="896"/>
                  </a:moveTo>
                  <a:lnTo>
                    <a:pt x="563" y="896"/>
                  </a:lnTo>
                  <a:lnTo>
                    <a:pt x="0" y="0"/>
                  </a:lnTo>
                  <a:lnTo>
                    <a:pt x="389"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20" name="Freeform 15"/>
            <p:cNvSpPr>
              <a:spLocks/>
            </p:cNvSpPr>
            <p:nvPr/>
          </p:nvSpPr>
          <p:spPr bwMode="auto">
            <a:xfrm>
              <a:off x="3890963" y="5222875"/>
              <a:ext cx="1141413" cy="574675"/>
            </a:xfrm>
            <a:custGeom>
              <a:avLst/>
              <a:gdLst>
                <a:gd name="T0" fmla="*/ 719 w 719"/>
                <a:gd name="T1" fmla="*/ 362 h 362"/>
                <a:gd name="T2" fmla="*/ 719 w 719"/>
                <a:gd name="T3" fmla="*/ 168 h 362"/>
                <a:gd name="T4" fmla="*/ 0 w 719"/>
                <a:gd name="T5" fmla="*/ 0 h 362"/>
                <a:gd name="T6" fmla="*/ 719 w 719"/>
                <a:gd name="T7" fmla="*/ 362 h 362"/>
              </a:gdLst>
              <a:ahLst/>
              <a:cxnLst>
                <a:cxn ang="0">
                  <a:pos x="T0" y="T1"/>
                </a:cxn>
                <a:cxn ang="0">
                  <a:pos x="T2" y="T3"/>
                </a:cxn>
                <a:cxn ang="0">
                  <a:pos x="T4" y="T5"/>
                </a:cxn>
                <a:cxn ang="0">
                  <a:pos x="T6" y="T7"/>
                </a:cxn>
              </a:cxnLst>
              <a:rect l="0" t="0" r="r" b="b"/>
              <a:pathLst>
                <a:path w="719" h="362">
                  <a:moveTo>
                    <a:pt x="719" y="362"/>
                  </a:moveTo>
                  <a:lnTo>
                    <a:pt x="719" y="168"/>
                  </a:lnTo>
                  <a:lnTo>
                    <a:pt x="0" y="0"/>
                  </a:lnTo>
                  <a:lnTo>
                    <a:pt x="719" y="362"/>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21" name="Freeform 16"/>
            <p:cNvSpPr>
              <a:spLocks/>
            </p:cNvSpPr>
            <p:nvPr/>
          </p:nvSpPr>
          <p:spPr bwMode="auto">
            <a:xfrm>
              <a:off x="2763838" y="5222875"/>
              <a:ext cx="1127125" cy="1422400"/>
            </a:xfrm>
            <a:custGeom>
              <a:avLst/>
              <a:gdLst>
                <a:gd name="T0" fmla="*/ 0 w 710"/>
                <a:gd name="T1" fmla="*/ 896 h 896"/>
                <a:gd name="T2" fmla="*/ 296 w 710"/>
                <a:gd name="T3" fmla="*/ 896 h 896"/>
                <a:gd name="T4" fmla="*/ 710 w 710"/>
                <a:gd name="T5" fmla="*/ 0 h 896"/>
                <a:gd name="T6" fmla="*/ 0 w 710"/>
                <a:gd name="T7" fmla="*/ 896 h 896"/>
              </a:gdLst>
              <a:ahLst/>
              <a:cxnLst>
                <a:cxn ang="0">
                  <a:pos x="T0" y="T1"/>
                </a:cxn>
                <a:cxn ang="0">
                  <a:pos x="T2" y="T3"/>
                </a:cxn>
                <a:cxn ang="0">
                  <a:pos x="T4" y="T5"/>
                </a:cxn>
                <a:cxn ang="0">
                  <a:pos x="T6" y="T7"/>
                </a:cxn>
              </a:cxnLst>
              <a:rect l="0" t="0" r="r" b="b"/>
              <a:pathLst>
                <a:path w="710" h="896">
                  <a:moveTo>
                    <a:pt x="0" y="896"/>
                  </a:moveTo>
                  <a:lnTo>
                    <a:pt x="296" y="896"/>
                  </a:lnTo>
                  <a:lnTo>
                    <a:pt x="710" y="0"/>
                  </a:lnTo>
                  <a:lnTo>
                    <a:pt x="0"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22" name="Freeform 17"/>
            <p:cNvSpPr>
              <a:spLocks/>
            </p:cNvSpPr>
            <p:nvPr/>
          </p:nvSpPr>
          <p:spPr bwMode="auto">
            <a:xfrm>
              <a:off x="3560763" y="5222875"/>
              <a:ext cx="330200" cy="1422400"/>
            </a:xfrm>
            <a:custGeom>
              <a:avLst/>
              <a:gdLst>
                <a:gd name="T0" fmla="*/ 0 w 208"/>
                <a:gd name="T1" fmla="*/ 896 h 896"/>
                <a:gd name="T2" fmla="*/ 164 w 208"/>
                <a:gd name="T3" fmla="*/ 896 h 896"/>
                <a:gd name="T4" fmla="*/ 208 w 208"/>
                <a:gd name="T5" fmla="*/ 0 h 896"/>
                <a:gd name="T6" fmla="*/ 0 w 208"/>
                <a:gd name="T7" fmla="*/ 896 h 896"/>
              </a:gdLst>
              <a:ahLst/>
              <a:cxnLst>
                <a:cxn ang="0">
                  <a:pos x="T0" y="T1"/>
                </a:cxn>
                <a:cxn ang="0">
                  <a:pos x="T2" y="T3"/>
                </a:cxn>
                <a:cxn ang="0">
                  <a:pos x="T4" y="T5"/>
                </a:cxn>
                <a:cxn ang="0">
                  <a:pos x="T6" y="T7"/>
                </a:cxn>
              </a:cxnLst>
              <a:rect l="0" t="0" r="r" b="b"/>
              <a:pathLst>
                <a:path w="208" h="896">
                  <a:moveTo>
                    <a:pt x="0" y="896"/>
                  </a:moveTo>
                  <a:lnTo>
                    <a:pt x="164" y="896"/>
                  </a:lnTo>
                  <a:lnTo>
                    <a:pt x="208" y="0"/>
                  </a:lnTo>
                  <a:lnTo>
                    <a:pt x="0"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23" name="Freeform 18"/>
            <p:cNvSpPr>
              <a:spLocks/>
            </p:cNvSpPr>
            <p:nvPr/>
          </p:nvSpPr>
          <p:spPr bwMode="auto">
            <a:xfrm>
              <a:off x="3890963" y="5222875"/>
              <a:ext cx="382588" cy="1422400"/>
            </a:xfrm>
            <a:custGeom>
              <a:avLst/>
              <a:gdLst>
                <a:gd name="T0" fmla="*/ 100 w 241"/>
                <a:gd name="T1" fmla="*/ 896 h 896"/>
                <a:gd name="T2" fmla="*/ 241 w 241"/>
                <a:gd name="T3" fmla="*/ 896 h 896"/>
                <a:gd name="T4" fmla="*/ 0 w 241"/>
                <a:gd name="T5" fmla="*/ 0 h 896"/>
                <a:gd name="T6" fmla="*/ 100 w 241"/>
                <a:gd name="T7" fmla="*/ 896 h 896"/>
              </a:gdLst>
              <a:ahLst/>
              <a:cxnLst>
                <a:cxn ang="0">
                  <a:pos x="T0" y="T1"/>
                </a:cxn>
                <a:cxn ang="0">
                  <a:pos x="T2" y="T3"/>
                </a:cxn>
                <a:cxn ang="0">
                  <a:pos x="T4" y="T5"/>
                </a:cxn>
                <a:cxn ang="0">
                  <a:pos x="T6" y="T7"/>
                </a:cxn>
              </a:cxnLst>
              <a:rect l="0" t="0" r="r" b="b"/>
              <a:pathLst>
                <a:path w="241" h="896">
                  <a:moveTo>
                    <a:pt x="100" y="896"/>
                  </a:moveTo>
                  <a:lnTo>
                    <a:pt x="241" y="896"/>
                  </a:lnTo>
                  <a:lnTo>
                    <a:pt x="0" y="0"/>
                  </a:lnTo>
                  <a:lnTo>
                    <a:pt x="100"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24" name="Freeform 19"/>
            <p:cNvSpPr>
              <a:spLocks/>
            </p:cNvSpPr>
            <p:nvPr/>
          </p:nvSpPr>
          <p:spPr bwMode="auto">
            <a:xfrm>
              <a:off x="2124075" y="1158875"/>
              <a:ext cx="1766888" cy="4064000"/>
            </a:xfrm>
            <a:custGeom>
              <a:avLst/>
              <a:gdLst>
                <a:gd name="T0" fmla="*/ 427 w 1113"/>
                <a:gd name="T1" fmla="*/ 0 h 2560"/>
                <a:gd name="T2" fmla="*/ 0 w 1113"/>
                <a:gd name="T3" fmla="*/ 0 h 2560"/>
                <a:gd name="T4" fmla="*/ 1113 w 1113"/>
                <a:gd name="T5" fmla="*/ 2560 h 2560"/>
                <a:gd name="T6" fmla="*/ 427 w 1113"/>
                <a:gd name="T7" fmla="*/ 0 h 2560"/>
              </a:gdLst>
              <a:ahLst/>
              <a:cxnLst>
                <a:cxn ang="0">
                  <a:pos x="T0" y="T1"/>
                </a:cxn>
                <a:cxn ang="0">
                  <a:pos x="T2" y="T3"/>
                </a:cxn>
                <a:cxn ang="0">
                  <a:pos x="T4" y="T5"/>
                </a:cxn>
                <a:cxn ang="0">
                  <a:pos x="T6" y="T7"/>
                </a:cxn>
              </a:cxnLst>
              <a:rect l="0" t="0" r="r" b="b"/>
              <a:pathLst>
                <a:path w="1113" h="2560">
                  <a:moveTo>
                    <a:pt x="427" y="0"/>
                  </a:moveTo>
                  <a:lnTo>
                    <a:pt x="0" y="0"/>
                  </a:lnTo>
                  <a:lnTo>
                    <a:pt x="1113" y="2560"/>
                  </a:lnTo>
                  <a:lnTo>
                    <a:pt x="427"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25" name="Freeform 20"/>
            <p:cNvSpPr>
              <a:spLocks/>
            </p:cNvSpPr>
            <p:nvPr/>
          </p:nvSpPr>
          <p:spPr bwMode="auto">
            <a:xfrm>
              <a:off x="1371600" y="5222875"/>
              <a:ext cx="2519363" cy="1422400"/>
            </a:xfrm>
            <a:custGeom>
              <a:avLst/>
              <a:gdLst>
                <a:gd name="T0" fmla="*/ 0 w 1587"/>
                <a:gd name="T1" fmla="*/ 554 h 896"/>
                <a:gd name="T2" fmla="*/ 0 w 1587"/>
                <a:gd name="T3" fmla="*/ 896 h 896"/>
                <a:gd name="T4" fmla="*/ 356 w 1587"/>
                <a:gd name="T5" fmla="*/ 896 h 896"/>
                <a:gd name="T6" fmla="*/ 1587 w 1587"/>
                <a:gd name="T7" fmla="*/ 0 h 896"/>
                <a:gd name="T8" fmla="*/ 0 w 1587"/>
                <a:gd name="T9" fmla="*/ 554 h 896"/>
              </a:gdLst>
              <a:ahLst/>
              <a:cxnLst>
                <a:cxn ang="0">
                  <a:pos x="T0" y="T1"/>
                </a:cxn>
                <a:cxn ang="0">
                  <a:pos x="T2" y="T3"/>
                </a:cxn>
                <a:cxn ang="0">
                  <a:pos x="T4" y="T5"/>
                </a:cxn>
                <a:cxn ang="0">
                  <a:pos x="T6" y="T7"/>
                </a:cxn>
                <a:cxn ang="0">
                  <a:pos x="T8" y="T9"/>
                </a:cxn>
              </a:cxnLst>
              <a:rect l="0" t="0" r="r" b="b"/>
              <a:pathLst>
                <a:path w="1587" h="896">
                  <a:moveTo>
                    <a:pt x="0" y="554"/>
                  </a:moveTo>
                  <a:lnTo>
                    <a:pt x="0" y="896"/>
                  </a:lnTo>
                  <a:lnTo>
                    <a:pt x="356" y="896"/>
                  </a:lnTo>
                  <a:lnTo>
                    <a:pt x="1587" y="0"/>
                  </a:lnTo>
                  <a:lnTo>
                    <a:pt x="0" y="554"/>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26" name="Freeform 21"/>
            <p:cNvSpPr>
              <a:spLocks/>
            </p:cNvSpPr>
            <p:nvPr/>
          </p:nvSpPr>
          <p:spPr bwMode="auto">
            <a:xfrm>
              <a:off x="1371600" y="1209675"/>
              <a:ext cx="2519363" cy="4013200"/>
            </a:xfrm>
            <a:custGeom>
              <a:avLst/>
              <a:gdLst>
                <a:gd name="T0" fmla="*/ 0 w 1587"/>
                <a:gd name="T1" fmla="*/ 0 h 2528"/>
                <a:gd name="T2" fmla="*/ 0 w 1587"/>
                <a:gd name="T3" fmla="*/ 728 h 2528"/>
                <a:gd name="T4" fmla="*/ 1587 w 1587"/>
                <a:gd name="T5" fmla="*/ 2528 h 2528"/>
                <a:gd name="T6" fmla="*/ 0 w 1587"/>
                <a:gd name="T7" fmla="*/ 0 h 2528"/>
              </a:gdLst>
              <a:ahLst/>
              <a:cxnLst>
                <a:cxn ang="0">
                  <a:pos x="T0" y="T1"/>
                </a:cxn>
                <a:cxn ang="0">
                  <a:pos x="T2" y="T3"/>
                </a:cxn>
                <a:cxn ang="0">
                  <a:pos x="T4" y="T5"/>
                </a:cxn>
                <a:cxn ang="0">
                  <a:pos x="T6" y="T7"/>
                </a:cxn>
              </a:cxnLst>
              <a:rect l="0" t="0" r="r" b="b"/>
              <a:pathLst>
                <a:path w="1587" h="2528">
                  <a:moveTo>
                    <a:pt x="0" y="0"/>
                  </a:moveTo>
                  <a:lnTo>
                    <a:pt x="0" y="728"/>
                  </a:lnTo>
                  <a:lnTo>
                    <a:pt x="1587" y="2528"/>
                  </a:lnTo>
                  <a:lnTo>
                    <a:pt x="0"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27" name="Freeform 22"/>
            <p:cNvSpPr>
              <a:spLocks/>
            </p:cNvSpPr>
            <p:nvPr/>
          </p:nvSpPr>
          <p:spPr bwMode="auto">
            <a:xfrm>
              <a:off x="1371600" y="4638675"/>
              <a:ext cx="2519363" cy="692150"/>
            </a:xfrm>
            <a:custGeom>
              <a:avLst/>
              <a:gdLst>
                <a:gd name="T0" fmla="*/ 0 w 1587"/>
                <a:gd name="T1" fmla="*/ 0 h 436"/>
                <a:gd name="T2" fmla="*/ 0 w 1587"/>
                <a:gd name="T3" fmla="*/ 436 h 436"/>
                <a:gd name="T4" fmla="*/ 1587 w 1587"/>
                <a:gd name="T5" fmla="*/ 368 h 436"/>
                <a:gd name="T6" fmla="*/ 0 w 1587"/>
                <a:gd name="T7" fmla="*/ 0 h 436"/>
              </a:gdLst>
              <a:ahLst/>
              <a:cxnLst>
                <a:cxn ang="0">
                  <a:pos x="T0" y="T1"/>
                </a:cxn>
                <a:cxn ang="0">
                  <a:pos x="T2" y="T3"/>
                </a:cxn>
                <a:cxn ang="0">
                  <a:pos x="T4" y="T5"/>
                </a:cxn>
                <a:cxn ang="0">
                  <a:pos x="T6" y="T7"/>
                </a:cxn>
              </a:cxnLst>
              <a:rect l="0" t="0" r="r" b="b"/>
              <a:pathLst>
                <a:path w="1587" h="436">
                  <a:moveTo>
                    <a:pt x="0" y="0"/>
                  </a:moveTo>
                  <a:lnTo>
                    <a:pt x="0" y="436"/>
                  </a:lnTo>
                  <a:lnTo>
                    <a:pt x="1587" y="368"/>
                  </a:lnTo>
                  <a:lnTo>
                    <a:pt x="0"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28" name="Freeform 23"/>
            <p:cNvSpPr>
              <a:spLocks/>
            </p:cNvSpPr>
            <p:nvPr/>
          </p:nvSpPr>
          <p:spPr bwMode="auto">
            <a:xfrm>
              <a:off x="1371600" y="3228975"/>
              <a:ext cx="2519363" cy="1993900"/>
            </a:xfrm>
            <a:custGeom>
              <a:avLst/>
              <a:gdLst>
                <a:gd name="T0" fmla="*/ 0 w 1587"/>
                <a:gd name="T1" fmla="*/ 0 h 1256"/>
                <a:gd name="T2" fmla="*/ 0 w 1587"/>
                <a:gd name="T3" fmla="*/ 460 h 1256"/>
                <a:gd name="T4" fmla="*/ 1587 w 1587"/>
                <a:gd name="T5" fmla="*/ 1256 h 1256"/>
                <a:gd name="T6" fmla="*/ 0 w 1587"/>
                <a:gd name="T7" fmla="*/ 0 h 1256"/>
              </a:gdLst>
              <a:ahLst/>
              <a:cxnLst>
                <a:cxn ang="0">
                  <a:pos x="T0" y="T1"/>
                </a:cxn>
                <a:cxn ang="0">
                  <a:pos x="T2" y="T3"/>
                </a:cxn>
                <a:cxn ang="0">
                  <a:pos x="T4" y="T5"/>
                </a:cxn>
                <a:cxn ang="0">
                  <a:pos x="T6" y="T7"/>
                </a:cxn>
              </a:cxnLst>
              <a:rect l="0" t="0" r="r" b="b"/>
              <a:pathLst>
                <a:path w="1587" h="1256">
                  <a:moveTo>
                    <a:pt x="0" y="0"/>
                  </a:moveTo>
                  <a:lnTo>
                    <a:pt x="0" y="460"/>
                  </a:lnTo>
                  <a:lnTo>
                    <a:pt x="1587" y="1256"/>
                  </a:lnTo>
                  <a:lnTo>
                    <a:pt x="0"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32" name="Freeform 27"/>
            <p:cNvSpPr>
              <a:spLocks/>
            </p:cNvSpPr>
            <p:nvPr/>
          </p:nvSpPr>
          <p:spPr bwMode="auto">
            <a:xfrm>
              <a:off x="1382350" y="4194175"/>
              <a:ext cx="3665900" cy="1873188"/>
            </a:xfrm>
            <a:custGeom>
              <a:avLst/>
              <a:gdLst>
                <a:gd name="T0" fmla="*/ 2306 w 2306"/>
                <a:gd name="T1" fmla="*/ 388 h 1192"/>
                <a:gd name="T2" fmla="*/ 0 w 2306"/>
                <a:gd name="T3" fmla="*/ 1192 h 1192"/>
                <a:gd name="T4" fmla="*/ 0 w 2306"/>
                <a:gd name="T5" fmla="*/ 814 h 1192"/>
                <a:gd name="T6" fmla="*/ 2306 w 2306"/>
                <a:gd name="T7" fmla="*/ 0 h 1192"/>
                <a:gd name="T8" fmla="*/ 2306 w 2306"/>
                <a:gd name="T9" fmla="*/ 388 h 1192"/>
                <a:gd name="connsiteX0" fmla="*/ 10014 w 10014"/>
                <a:gd name="connsiteY0" fmla="*/ 3255 h 10000"/>
                <a:gd name="connsiteX1" fmla="*/ 14 w 10014"/>
                <a:gd name="connsiteY1" fmla="*/ 10000 h 10000"/>
                <a:gd name="connsiteX2" fmla="*/ 0 w 10014"/>
                <a:gd name="connsiteY2" fmla="*/ 6670 h 10000"/>
                <a:gd name="connsiteX3" fmla="*/ 10014 w 10014"/>
                <a:gd name="connsiteY3" fmla="*/ 0 h 10000"/>
                <a:gd name="connsiteX4" fmla="*/ 10014 w 10014"/>
                <a:gd name="connsiteY4" fmla="*/ 3255 h 10000"/>
                <a:gd name="connsiteX0" fmla="*/ 10014 w 10014"/>
                <a:gd name="connsiteY0" fmla="*/ 3255 h 9899"/>
                <a:gd name="connsiteX1" fmla="*/ 14 w 10014"/>
                <a:gd name="connsiteY1" fmla="*/ 9899 h 9899"/>
                <a:gd name="connsiteX2" fmla="*/ 0 w 10014"/>
                <a:gd name="connsiteY2" fmla="*/ 6670 h 9899"/>
                <a:gd name="connsiteX3" fmla="*/ 10014 w 10014"/>
                <a:gd name="connsiteY3" fmla="*/ 0 h 9899"/>
                <a:gd name="connsiteX4" fmla="*/ 10014 w 10014"/>
                <a:gd name="connsiteY4" fmla="*/ 3255 h 9899"/>
                <a:gd name="connsiteX0" fmla="*/ 10000 w 10000"/>
                <a:gd name="connsiteY0" fmla="*/ 3288 h 10000"/>
                <a:gd name="connsiteX1" fmla="*/ 1 w 10000"/>
                <a:gd name="connsiteY1" fmla="*/ 10000 h 10000"/>
                <a:gd name="connsiteX2" fmla="*/ 0 w 10000"/>
                <a:gd name="connsiteY2" fmla="*/ 6738 h 10000"/>
                <a:gd name="connsiteX3" fmla="*/ 10000 w 10000"/>
                <a:gd name="connsiteY3" fmla="*/ 0 h 10000"/>
                <a:gd name="connsiteX4" fmla="*/ 10000 w 10000"/>
                <a:gd name="connsiteY4" fmla="*/ 3288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10000" y="3288"/>
                  </a:moveTo>
                  <a:lnTo>
                    <a:pt x="1" y="10000"/>
                  </a:lnTo>
                  <a:cubicBezTo>
                    <a:pt x="-4" y="8879"/>
                    <a:pt x="5" y="7859"/>
                    <a:pt x="0" y="6738"/>
                  </a:cubicBezTo>
                  <a:lnTo>
                    <a:pt x="10000" y="0"/>
                  </a:lnTo>
                  <a:lnTo>
                    <a:pt x="10000" y="3288"/>
                  </a:ln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grpSp>
      <p:sp>
        <p:nvSpPr>
          <p:cNvPr id="34" name="Teksta vietturis 33"/>
          <p:cNvSpPr>
            <a:spLocks noGrp="1"/>
          </p:cNvSpPr>
          <p:nvPr>
            <p:ph type="body" sz="quarter" idx="10" hasCustomPrompt="1"/>
          </p:nvPr>
        </p:nvSpPr>
        <p:spPr>
          <a:xfrm rot="-1140000">
            <a:off x="1394176" y="2150079"/>
            <a:ext cx="3489039" cy="307777"/>
          </a:xfrm>
        </p:spPr>
        <p:txBody>
          <a:bodyPr tIns="0" bIns="0" rtlCol="0" anchor="ctr">
            <a:noAutofit/>
          </a:bodyPr>
          <a:lstStyle>
            <a:lvl1pPr marL="0" indent="0">
              <a:lnSpc>
                <a:spcPct val="100000"/>
              </a:lnSpc>
              <a:spcBef>
                <a:spcPts val="0"/>
              </a:spcBef>
              <a:buNone/>
              <a:defRPr sz="1800" cap="all" baseline="0">
                <a:solidFill>
                  <a:schemeClr val="bg1"/>
                </a:solidFill>
                <a:latin typeface="+mj-lt"/>
              </a:defRPr>
            </a:lvl1pPr>
            <a:lvl2pPr marL="0" indent="0">
              <a:lnSpc>
                <a:spcPct val="100000"/>
              </a:lnSpc>
              <a:spcBef>
                <a:spcPts val="0"/>
              </a:spcBef>
              <a:buNone/>
              <a:defRPr sz="2000" cap="all" baseline="0">
                <a:latin typeface="+mj-lt"/>
              </a:defRPr>
            </a:lvl2pPr>
            <a:lvl3pPr marL="0" indent="0">
              <a:lnSpc>
                <a:spcPct val="100000"/>
              </a:lnSpc>
              <a:spcBef>
                <a:spcPts val="0"/>
              </a:spcBef>
              <a:buNone/>
              <a:defRPr sz="2000" cap="all" baseline="0">
                <a:latin typeface="+mj-lt"/>
              </a:defRPr>
            </a:lvl3pPr>
            <a:lvl4pPr marL="0" indent="0">
              <a:lnSpc>
                <a:spcPct val="100000"/>
              </a:lnSpc>
              <a:spcBef>
                <a:spcPts val="0"/>
              </a:spcBef>
              <a:buNone/>
              <a:defRPr sz="2000" cap="all" baseline="0">
                <a:latin typeface="+mj-lt"/>
              </a:defRPr>
            </a:lvl4pPr>
            <a:lvl5pPr marL="0" indent="0">
              <a:lnSpc>
                <a:spcPct val="100000"/>
              </a:lnSpc>
              <a:spcBef>
                <a:spcPts val="0"/>
              </a:spcBef>
              <a:buNone/>
              <a:defRPr sz="2000" cap="all" baseline="0">
                <a:latin typeface="+mj-lt"/>
              </a:defRPr>
            </a:lvl5pPr>
          </a:lstStyle>
          <a:p>
            <a:pPr lvl="0" rtl="0"/>
            <a:r>
              <a:rPr lang="lv-LV" noProof="0"/>
              <a:t>Noklikšķiniet, lai rediģētu tekstu</a:t>
            </a:r>
          </a:p>
        </p:txBody>
      </p:sp>
      <p:sp>
        <p:nvSpPr>
          <p:cNvPr id="37" name="Teksta vietturis 36"/>
          <p:cNvSpPr>
            <a:spLocks noGrp="1"/>
          </p:cNvSpPr>
          <p:nvPr>
            <p:ph type="body" sz="quarter" idx="11"/>
          </p:nvPr>
        </p:nvSpPr>
        <p:spPr>
          <a:xfrm rot="-1140000">
            <a:off x="1490603" y="2380991"/>
            <a:ext cx="3495476" cy="553998"/>
          </a:xfrm>
        </p:spPr>
        <p:txBody>
          <a:bodyPr wrap="square" tIns="0" bIns="0" rtlCol="0" anchor="ctr">
            <a:noAutofit/>
          </a:bodyPr>
          <a:lstStyle>
            <a:lvl1pPr marL="0" indent="0">
              <a:lnSpc>
                <a:spcPct val="100000"/>
              </a:lnSpc>
              <a:spcBef>
                <a:spcPts val="0"/>
              </a:spcBef>
              <a:buNone/>
              <a:defRPr sz="3200" cap="all" baseline="0">
                <a:solidFill>
                  <a:schemeClr val="bg1"/>
                </a:solidFill>
                <a:latin typeface="+mj-lt"/>
              </a:defRPr>
            </a:lvl1pPr>
            <a:lvl2pPr marL="0" indent="0">
              <a:lnSpc>
                <a:spcPct val="100000"/>
              </a:lnSpc>
              <a:spcBef>
                <a:spcPts val="0"/>
              </a:spcBef>
              <a:buNone/>
              <a:defRPr sz="3600" cap="all" baseline="0">
                <a:latin typeface="+mj-lt"/>
              </a:defRPr>
            </a:lvl2pPr>
            <a:lvl3pPr marL="0" indent="0">
              <a:lnSpc>
                <a:spcPct val="100000"/>
              </a:lnSpc>
              <a:spcBef>
                <a:spcPts val="0"/>
              </a:spcBef>
              <a:buNone/>
              <a:defRPr sz="3600" cap="all" baseline="0">
                <a:latin typeface="+mj-lt"/>
              </a:defRPr>
            </a:lvl3pPr>
            <a:lvl4pPr marL="0" indent="0">
              <a:lnSpc>
                <a:spcPct val="100000"/>
              </a:lnSpc>
              <a:spcBef>
                <a:spcPts val="0"/>
              </a:spcBef>
              <a:buNone/>
              <a:defRPr sz="3600" cap="all" baseline="0">
                <a:latin typeface="+mj-lt"/>
              </a:defRPr>
            </a:lvl4pPr>
            <a:lvl5pPr marL="0" indent="0">
              <a:lnSpc>
                <a:spcPct val="100000"/>
              </a:lnSpc>
              <a:spcBef>
                <a:spcPts val="0"/>
              </a:spcBef>
              <a:buNone/>
              <a:defRPr sz="3600" cap="all" baseline="0">
                <a:latin typeface="+mj-lt"/>
              </a:defRPr>
            </a:lvl5pPr>
          </a:lstStyle>
          <a:p>
            <a:pPr lvl="0" rtl="0"/>
            <a:r>
              <a:rPr lang="lv-LV" noProof="0"/>
              <a:t>Noklikšķiniet, lai rediģētu</a:t>
            </a:r>
          </a:p>
        </p:txBody>
      </p:sp>
      <p:sp>
        <p:nvSpPr>
          <p:cNvPr id="45" name="Teksta vietturis 44"/>
          <p:cNvSpPr>
            <a:spLocks noGrp="1"/>
          </p:cNvSpPr>
          <p:nvPr>
            <p:ph type="body" sz="quarter" idx="14" hasCustomPrompt="1"/>
          </p:nvPr>
        </p:nvSpPr>
        <p:spPr>
          <a:xfrm rot="-1140000">
            <a:off x="2273192" y="4745619"/>
            <a:ext cx="2783136" cy="230832"/>
          </a:xfrm>
        </p:spPr>
        <p:txBody>
          <a:bodyPr tIns="0" bIns="0" rtlCol="0" anchor="ctr">
            <a:noAutofit/>
          </a:bodyPr>
          <a:lstStyle>
            <a:lvl1pPr marL="0" indent="0">
              <a:lnSpc>
                <a:spcPct val="100000"/>
              </a:lnSpc>
              <a:spcBef>
                <a:spcPts val="0"/>
              </a:spcBef>
              <a:buNone/>
              <a:defRPr sz="1400" cap="all" baseline="0">
                <a:solidFill>
                  <a:schemeClr val="bg1"/>
                </a:solidFill>
                <a:latin typeface="+mj-lt"/>
              </a:defRPr>
            </a:lvl1pPr>
            <a:lvl2pPr marL="0" indent="0">
              <a:lnSpc>
                <a:spcPct val="100000"/>
              </a:lnSpc>
              <a:spcBef>
                <a:spcPts val="0"/>
              </a:spcBef>
              <a:buNone/>
              <a:defRPr sz="1500" cap="all" baseline="0">
                <a:latin typeface="+mj-lt"/>
              </a:defRPr>
            </a:lvl2pPr>
            <a:lvl3pPr marL="0" indent="0">
              <a:lnSpc>
                <a:spcPct val="100000"/>
              </a:lnSpc>
              <a:spcBef>
                <a:spcPts val="0"/>
              </a:spcBef>
              <a:buNone/>
              <a:defRPr sz="1500" cap="all" baseline="0">
                <a:latin typeface="+mj-lt"/>
              </a:defRPr>
            </a:lvl3pPr>
            <a:lvl4pPr marL="0" indent="0">
              <a:lnSpc>
                <a:spcPct val="100000"/>
              </a:lnSpc>
              <a:spcBef>
                <a:spcPts val="0"/>
              </a:spcBef>
              <a:buNone/>
              <a:defRPr sz="1500" cap="all" baseline="0">
                <a:latin typeface="+mj-lt"/>
              </a:defRPr>
            </a:lvl4pPr>
            <a:lvl5pPr marL="0" indent="0">
              <a:lnSpc>
                <a:spcPct val="100000"/>
              </a:lnSpc>
              <a:spcBef>
                <a:spcPts val="0"/>
              </a:spcBef>
              <a:buNone/>
              <a:defRPr sz="1500" cap="all" baseline="0">
                <a:latin typeface="+mj-lt"/>
              </a:defRPr>
            </a:lvl5pPr>
          </a:lstStyle>
          <a:p>
            <a:pPr lvl="0" rtl="0"/>
            <a:r>
              <a:rPr lang="lv-LV" noProof="0"/>
              <a:t>Noklikšķiniet, lai rediģētu tekstu</a:t>
            </a:r>
          </a:p>
        </p:txBody>
      </p:sp>
      <p:sp>
        <p:nvSpPr>
          <p:cNvPr id="50" name="Teksta vietturis 49"/>
          <p:cNvSpPr>
            <a:spLocks noGrp="1"/>
          </p:cNvSpPr>
          <p:nvPr>
            <p:ph type="body" sz="quarter" idx="15" hasCustomPrompt="1"/>
          </p:nvPr>
        </p:nvSpPr>
        <p:spPr>
          <a:xfrm rot="-1140000">
            <a:off x="2344618" y="4967665"/>
            <a:ext cx="2722775" cy="230832"/>
          </a:xfrm>
        </p:spPr>
        <p:txBody>
          <a:bodyPr tIns="0" bIns="0" rtlCol="0" anchor="ctr">
            <a:noAutofit/>
          </a:bodyPr>
          <a:lstStyle>
            <a:lvl1pPr marL="0" indent="0">
              <a:lnSpc>
                <a:spcPct val="100000"/>
              </a:lnSpc>
              <a:spcBef>
                <a:spcPts val="0"/>
              </a:spcBef>
              <a:buNone/>
              <a:defRPr sz="1400">
                <a:solidFill>
                  <a:schemeClr val="bg1"/>
                </a:solidFill>
                <a:latin typeface="+mj-lt"/>
              </a:defRPr>
            </a:lvl1pPr>
            <a:lvl2pPr marL="0" indent="0">
              <a:lnSpc>
                <a:spcPct val="100000"/>
              </a:lnSpc>
              <a:spcBef>
                <a:spcPts val="0"/>
              </a:spcBef>
              <a:buNone/>
              <a:defRPr sz="1500">
                <a:latin typeface="+mj-lt"/>
              </a:defRPr>
            </a:lvl2pPr>
            <a:lvl3pPr marL="0" indent="0">
              <a:lnSpc>
                <a:spcPct val="100000"/>
              </a:lnSpc>
              <a:spcBef>
                <a:spcPts val="0"/>
              </a:spcBef>
              <a:buNone/>
              <a:defRPr sz="1500">
                <a:latin typeface="+mj-lt"/>
              </a:defRPr>
            </a:lvl3pPr>
            <a:lvl4pPr marL="0" indent="0">
              <a:lnSpc>
                <a:spcPct val="100000"/>
              </a:lnSpc>
              <a:spcBef>
                <a:spcPts val="0"/>
              </a:spcBef>
              <a:buNone/>
              <a:defRPr sz="1500">
                <a:latin typeface="+mj-lt"/>
              </a:defRPr>
            </a:lvl4pPr>
            <a:lvl5pPr marL="0" indent="0">
              <a:lnSpc>
                <a:spcPct val="100000"/>
              </a:lnSpc>
              <a:spcBef>
                <a:spcPts val="0"/>
              </a:spcBef>
              <a:buNone/>
              <a:defRPr sz="1500">
                <a:latin typeface="+mj-lt"/>
              </a:defRPr>
            </a:lvl5pPr>
          </a:lstStyle>
          <a:p>
            <a:pPr lvl="0" rtl="0"/>
            <a:r>
              <a:rPr lang="lv-LV" noProof="0"/>
              <a:t>Noklikšķiniet, lai rediģētu tekstu</a:t>
            </a:r>
          </a:p>
        </p:txBody>
      </p:sp>
      <p:sp>
        <p:nvSpPr>
          <p:cNvPr id="52" name="Teksta vietturis 51"/>
          <p:cNvSpPr>
            <a:spLocks noGrp="1"/>
          </p:cNvSpPr>
          <p:nvPr>
            <p:ph type="body" sz="quarter" idx="16" hasCustomPrompt="1"/>
          </p:nvPr>
        </p:nvSpPr>
        <p:spPr>
          <a:xfrm>
            <a:off x="1495640" y="5998393"/>
            <a:ext cx="1645920" cy="634181"/>
          </a:xfrm>
        </p:spPr>
        <p:txBody>
          <a:bodyPr rtlCol="0">
            <a:noAutofit/>
          </a:bodyPr>
          <a:lstStyle>
            <a:lvl1pPr marL="0" indent="0">
              <a:lnSpc>
                <a:spcPct val="100000"/>
              </a:lnSpc>
              <a:spcBef>
                <a:spcPts val="200"/>
              </a:spcBef>
              <a:buNone/>
              <a:defRPr sz="800">
                <a:latin typeface="+mj-lt"/>
              </a:defRPr>
            </a:lvl1pPr>
            <a:lvl2pPr marL="0" indent="0">
              <a:lnSpc>
                <a:spcPct val="100000"/>
              </a:lnSpc>
              <a:spcBef>
                <a:spcPts val="0"/>
              </a:spcBef>
              <a:buNone/>
              <a:defRPr sz="900">
                <a:latin typeface="+mj-lt"/>
              </a:defRPr>
            </a:lvl2pPr>
            <a:lvl3pPr marL="0" indent="0">
              <a:lnSpc>
                <a:spcPct val="100000"/>
              </a:lnSpc>
              <a:spcBef>
                <a:spcPts val="0"/>
              </a:spcBef>
              <a:buNone/>
              <a:defRPr sz="900">
                <a:latin typeface="+mj-lt"/>
              </a:defRPr>
            </a:lvl3pPr>
            <a:lvl4pPr marL="0" indent="0">
              <a:lnSpc>
                <a:spcPct val="100000"/>
              </a:lnSpc>
              <a:spcBef>
                <a:spcPts val="0"/>
              </a:spcBef>
              <a:buNone/>
              <a:defRPr sz="900">
                <a:latin typeface="+mj-lt"/>
              </a:defRPr>
            </a:lvl4pPr>
            <a:lvl5pPr marL="0" indent="0">
              <a:lnSpc>
                <a:spcPct val="100000"/>
              </a:lnSpc>
              <a:spcBef>
                <a:spcPts val="0"/>
              </a:spcBef>
              <a:buNone/>
              <a:defRPr sz="900">
                <a:latin typeface="+mj-lt"/>
              </a:defRPr>
            </a:lvl5pPr>
          </a:lstStyle>
          <a:p>
            <a:pPr lvl="0" rtl="0"/>
            <a:r>
              <a:rPr lang="lv-LV" noProof="0"/>
              <a:t>Noklikšķiniet, lai rediģētu tekstu</a:t>
            </a:r>
          </a:p>
        </p:txBody>
      </p:sp>
      <p:sp>
        <p:nvSpPr>
          <p:cNvPr id="53" name="Teksta vietturis 51"/>
          <p:cNvSpPr>
            <a:spLocks noGrp="1"/>
          </p:cNvSpPr>
          <p:nvPr>
            <p:ph type="body" sz="quarter" idx="17" hasCustomPrompt="1"/>
          </p:nvPr>
        </p:nvSpPr>
        <p:spPr>
          <a:xfrm>
            <a:off x="3222732" y="5998393"/>
            <a:ext cx="1645920" cy="634181"/>
          </a:xfrm>
        </p:spPr>
        <p:txBody>
          <a:bodyPr rtlCol="0">
            <a:noAutofit/>
          </a:bodyPr>
          <a:lstStyle>
            <a:lvl1pPr marL="0" indent="0">
              <a:lnSpc>
                <a:spcPct val="100000"/>
              </a:lnSpc>
              <a:spcBef>
                <a:spcPts val="200"/>
              </a:spcBef>
              <a:buNone/>
              <a:defRPr sz="800">
                <a:latin typeface="+mj-lt"/>
              </a:defRPr>
            </a:lvl1pPr>
            <a:lvl2pPr marL="0" indent="0">
              <a:lnSpc>
                <a:spcPct val="100000"/>
              </a:lnSpc>
              <a:spcBef>
                <a:spcPts val="0"/>
              </a:spcBef>
              <a:buNone/>
              <a:defRPr sz="900">
                <a:latin typeface="+mj-lt"/>
              </a:defRPr>
            </a:lvl2pPr>
            <a:lvl3pPr marL="0" indent="0">
              <a:lnSpc>
                <a:spcPct val="100000"/>
              </a:lnSpc>
              <a:spcBef>
                <a:spcPts val="0"/>
              </a:spcBef>
              <a:buNone/>
              <a:defRPr sz="900">
                <a:latin typeface="+mj-lt"/>
              </a:defRPr>
            </a:lvl3pPr>
            <a:lvl4pPr marL="0" indent="0">
              <a:lnSpc>
                <a:spcPct val="100000"/>
              </a:lnSpc>
              <a:spcBef>
                <a:spcPts val="0"/>
              </a:spcBef>
              <a:buNone/>
              <a:defRPr sz="900">
                <a:latin typeface="+mj-lt"/>
              </a:defRPr>
            </a:lvl4pPr>
            <a:lvl5pPr marL="0" indent="0">
              <a:lnSpc>
                <a:spcPct val="100000"/>
              </a:lnSpc>
              <a:spcBef>
                <a:spcPts val="0"/>
              </a:spcBef>
              <a:buNone/>
              <a:defRPr sz="900">
                <a:latin typeface="+mj-lt"/>
              </a:defRPr>
            </a:lvl5pPr>
          </a:lstStyle>
          <a:p>
            <a:pPr lvl="0" rtl="0"/>
            <a:r>
              <a:rPr lang="lv-LV" noProof="0"/>
              <a:t>Noklikšķiniet, lai rediģētu tekstu</a:t>
            </a:r>
          </a:p>
        </p:txBody>
      </p:sp>
      <p:grpSp>
        <p:nvGrpSpPr>
          <p:cNvPr id="29" name="Grupa 28" title="Fona grafika — labā puse"/>
          <p:cNvGrpSpPr/>
          <p:nvPr/>
        </p:nvGrpSpPr>
        <p:grpSpPr>
          <a:xfrm>
            <a:off x="5034264" y="1158875"/>
            <a:ext cx="3676650" cy="5486400"/>
            <a:chOff x="1371600" y="1158875"/>
            <a:chExt cx="3676650" cy="5486400"/>
          </a:xfrm>
        </p:grpSpPr>
        <p:sp>
          <p:nvSpPr>
            <p:cNvPr id="30" name="Freeform 5"/>
            <p:cNvSpPr>
              <a:spLocks/>
            </p:cNvSpPr>
            <p:nvPr/>
          </p:nvSpPr>
          <p:spPr bwMode="auto">
            <a:xfrm>
              <a:off x="1383657" y="1158875"/>
              <a:ext cx="3660775" cy="4343400"/>
            </a:xfrm>
            <a:custGeom>
              <a:avLst/>
              <a:gdLst>
                <a:gd name="T0" fmla="*/ 2306 w 2306"/>
                <a:gd name="T1" fmla="*/ 1922 h 2736"/>
                <a:gd name="T2" fmla="*/ 0 w 2306"/>
                <a:gd name="T3" fmla="*/ 2736 h 2736"/>
                <a:gd name="T4" fmla="*/ 0 w 2306"/>
                <a:gd name="T5" fmla="*/ 0 h 2736"/>
                <a:gd name="T6" fmla="*/ 2306 w 2306"/>
                <a:gd name="T7" fmla="*/ 0 h 2736"/>
                <a:gd name="T8" fmla="*/ 2306 w 2306"/>
                <a:gd name="T9" fmla="*/ 1922 h 2736"/>
              </a:gdLst>
              <a:ahLst/>
              <a:cxnLst>
                <a:cxn ang="0">
                  <a:pos x="T0" y="T1"/>
                </a:cxn>
                <a:cxn ang="0">
                  <a:pos x="T2" y="T3"/>
                </a:cxn>
                <a:cxn ang="0">
                  <a:pos x="T4" y="T5"/>
                </a:cxn>
                <a:cxn ang="0">
                  <a:pos x="T6" y="T7"/>
                </a:cxn>
                <a:cxn ang="0">
                  <a:pos x="T8" y="T9"/>
                </a:cxn>
              </a:cxnLst>
              <a:rect l="0" t="0" r="r" b="b"/>
              <a:pathLst>
                <a:path w="2306" h="2736">
                  <a:moveTo>
                    <a:pt x="2306" y="1922"/>
                  </a:moveTo>
                  <a:lnTo>
                    <a:pt x="0" y="2736"/>
                  </a:lnTo>
                  <a:lnTo>
                    <a:pt x="0" y="0"/>
                  </a:lnTo>
                  <a:lnTo>
                    <a:pt x="2306" y="0"/>
                  </a:lnTo>
                  <a:lnTo>
                    <a:pt x="2306" y="1922"/>
                  </a:ln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31" name="Freeform 9"/>
            <p:cNvSpPr>
              <a:spLocks/>
            </p:cNvSpPr>
            <p:nvPr/>
          </p:nvSpPr>
          <p:spPr bwMode="auto">
            <a:xfrm>
              <a:off x="3890963" y="3787775"/>
              <a:ext cx="1141413" cy="1435100"/>
            </a:xfrm>
            <a:custGeom>
              <a:avLst/>
              <a:gdLst>
                <a:gd name="T0" fmla="*/ 719 w 719"/>
                <a:gd name="T1" fmla="*/ 382 h 904"/>
                <a:gd name="T2" fmla="*/ 719 w 719"/>
                <a:gd name="T3" fmla="*/ 0 h 904"/>
                <a:gd name="T4" fmla="*/ 0 w 719"/>
                <a:gd name="T5" fmla="*/ 904 h 904"/>
                <a:gd name="T6" fmla="*/ 719 w 719"/>
                <a:gd name="T7" fmla="*/ 382 h 904"/>
              </a:gdLst>
              <a:ahLst/>
              <a:cxnLst>
                <a:cxn ang="0">
                  <a:pos x="T0" y="T1"/>
                </a:cxn>
                <a:cxn ang="0">
                  <a:pos x="T2" y="T3"/>
                </a:cxn>
                <a:cxn ang="0">
                  <a:pos x="T4" y="T5"/>
                </a:cxn>
                <a:cxn ang="0">
                  <a:pos x="T6" y="T7"/>
                </a:cxn>
              </a:cxnLst>
              <a:rect l="0" t="0" r="r" b="b"/>
              <a:pathLst>
                <a:path w="719" h="904">
                  <a:moveTo>
                    <a:pt x="719" y="382"/>
                  </a:moveTo>
                  <a:lnTo>
                    <a:pt x="719" y="0"/>
                  </a:lnTo>
                  <a:lnTo>
                    <a:pt x="0" y="904"/>
                  </a:lnTo>
                  <a:lnTo>
                    <a:pt x="719" y="382"/>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33" name="Freeform 10"/>
            <p:cNvSpPr>
              <a:spLocks/>
            </p:cNvSpPr>
            <p:nvPr/>
          </p:nvSpPr>
          <p:spPr bwMode="auto">
            <a:xfrm>
              <a:off x="3890963" y="4826000"/>
              <a:ext cx="1141413" cy="396875"/>
            </a:xfrm>
            <a:custGeom>
              <a:avLst/>
              <a:gdLst>
                <a:gd name="T0" fmla="*/ 719 w 719"/>
                <a:gd name="T1" fmla="*/ 220 h 250"/>
                <a:gd name="T2" fmla="*/ 719 w 719"/>
                <a:gd name="T3" fmla="*/ 0 h 250"/>
                <a:gd name="T4" fmla="*/ 0 w 719"/>
                <a:gd name="T5" fmla="*/ 250 h 250"/>
                <a:gd name="T6" fmla="*/ 719 w 719"/>
                <a:gd name="T7" fmla="*/ 220 h 250"/>
              </a:gdLst>
              <a:ahLst/>
              <a:cxnLst>
                <a:cxn ang="0">
                  <a:pos x="T0" y="T1"/>
                </a:cxn>
                <a:cxn ang="0">
                  <a:pos x="T2" y="T3"/>
                </a:cxn>
                <a:cxn ang="0">
                  <a:pos x="T4" y="T5"/>
                </a:cxn>
                <a:cxn ang="0">
                  <a:pos x="T6" y="T7"/>
                </a:cxn>
              </a:cxnLst>
              <a:rect l="0" t="0" r="r" b="b"/>
              <a:pathLst>
                <a:path w="719" h="250">
                  <a:moveTo>
                    <a:pt x="719" y="220"/>
                  </a:moveTo>
                  <a:lnTo>
                    <a:pt x="719" y="0"/>
                  </a:lnTo>
                  <a:lnTo>
                    <a:pt x="0" y="250"/>
                  </a:lnTo>
                  <a:lnTo>
                    <a:pt x="719" y="22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35" name="Freeform 11"/>
            <p:cNvSpPr>
              <a:spLocks/>
            </p:cNvSpPr>
            <p:nvPr/>
          </p:nvSpPr>
          <p:spPr bwMode="auto">
            <a:xfrm>
              <a:off x="3890963" y="1158875"/>
              <a:ext cx="1141413" cy="4064000"/>
            </a:xfrm>
            <a:custGeom>
              <a:avLst/>
              <a:gdLst>
                <a:gd name="T0" fmla="*/ 719 w 719"/>
                <a:gd name="T1" fmla="*/ 1010 h 2560"/>
                <a:gd name="T2" fmla="*/ 719 w 719"/>
                <a:gd name="T3" fmla="*/ 0 h 2560"/>
                <a:gd name="T4" fmla="*/ 595 w 719"/>
                <a:gd name="T5" fmla="*/ 0 h 2560"/>
                <a:gd name="T6" fmla="*/ 0 w 719"/>
                <a:gd name="T7" fmla="*/ 2560 h 2560"/>
                <a:gd name="T8" fmla="*/ 719 w 719"/>
                <a:gd name="T9" fmla="*/ 1010 h 2560"/>
              </a:gdLst>
              <a:ahLst/>
              <a:cxnLst>
                <a:cxn ang="0">
                  <a:pos x="T0" y="T1"/>
                </a:cxn>
                <a:cxn ang="0">
                  <a:pos x="T2" y="T3"/>
                </a:cxn>
                <a:cxn ang="0">
                  <a:pos x="T4" y="T5"/>
                </a:cxn>
                <a:cxn ang="0">
                  <a:pos x="T6" y="T7"/>
                </a:cxn>
                <a:cxn ang="0">
                  <a:pos x="T8" y="T9"/>
                </a:cxn>
              </a:cxnLst>
              <a:rect l="0" t="0" r="r" b="b"/>
              <a:pathLst>
                <a:path w="719" h="2560">
                  <a:moveTo>
                    <a:pt x="719" y="1010"/>
                  </a:moveTo>
                  <a:lnTo>
                    <a:pt x="719" y="0"/>
                  </a:lnTo>
                  <a:lnTo>
                    <a:pt x="595" y="0"/>
                  </a:lnTo>
                  <a:lnTo>
                    <a:pt x="0" y="2560"/>
                  </a:lnTo>
                  <a:lnTo>
                    <a:pt x="719" y="101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36" name="Freeform 12"/>
            <p:cNvSpPr>
              <a:spLocks/>
            </p:cNvSpPr>
            <p:nvPr/>
          </p:nvSpPr>
          <p:spPr bwMode="auto">
            <a:xfrm>
              <a:off x="3436938" y="1158875"/>
              <a:ext cx="657225" cy="4064000"/>
            </a:xfrm>
            <a:custGeom>
              <a:avLst/>
              <a:gdLst>
                <a:gd name="T0" fmla="*/ 414 w 414"/>
                <a:gd name="T1" fmla="*/ 0 h 2560"/>
                <a:gd name="T2" fmla="*/ 0 w 414"/>
                <a:gd name="T3" fmla="*/ 0 h 2560"/>
                <a:gd name="T4" fmla="*/ 286 w 414"/>
                <a:gd name="T5" fmla="*/ 2560 h 2560"/>
                <a:gd name="T6" fmla="*/ 414 w 414"/>
                <a:gd name="T7" fmla="*/ 0 h 2560"/>
              </a:gdLst>
              <a:ahLst/>
              <a:cxnLst>
                <a:cxn ang="0">
                  <a:pos x="T0" y="T1"/>
                </a:cxn>
                <a:cxn ang="0">
                  <a:pos x="T2" y="T3"/>
                </a:cxn>
                <a:cxn ang="0">
                  <a:pos x="T4" y="T5"/>
                </a:cxn>
                <a:cxn ang="0">
                  <a:pos x="T6" y="T7"/>
                </a:cxn>
              </a:cxnLst>
              <a:rect l="0" t="0" r="r" b="b"/>
              <a:pathLst>
                <a:path w="414" h="2560">
                  <a:moveTo>
                    <a:pt x="414" y="0"/>
                  </a:moveTo>
                  <a:lnTo>
                    <a:pt x="0" y="0"/>
                  </a:lnTo>
                  <a:lnTo>
                    <a:pt x="286" y="2560"/>
                  </a:lnTo>
                  <a:lnTo>
                    <a:pt x="414"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38" name="Freeform 13"/>
            <p:cNvSpPr>
              <a:spLocks/>
            </p:cNvSpPr>
            <p:nvPr/>
          </p:nvSpPr>
          <p:spPr bwMode="auto">
            <a:xfrm>
              <a:off x="3890963" y="5222875"/>
              <a:ext cx="1141413" cy="1298575"/>
            </a:xfrm>
            <a:custGeom>
              <a:avLst/>
              <a:gdLst>
                <a:gd name="T0" fmla="*/ 719 w 719"/>
                <a:gd name="T1" fmla="*/ 818 h 818"/>
                <a:gd name="T2" fmla="*/ 719 w 719"/>
                <a:gd name="T3" fmla="*/ 570 h 818"/>
                <a:gd name="T4" fmla="*/ 0 w 719"/>
                <a:gd name="T5" fmla="*/ 0 h 818"/>
                <a:gd name="T6" fmla="*/ 719 w 719"/>
                <a:gd name="T7" fmla="*/ 818 h 818"/>
              </a:gdLst>
              <a:ahLst/>
              <a:cxnLst>
                <a:cxn ang="0">
                  <a:pos x="T0" y="T1"/>
                </a:cxn>
                <a:cxn ang="0">
                  <a:pos x="T2" y="T3"/>
                </a:cxn>
                <a:cxn ang="0">
                  <a:pos x="T4" y="T5"/>
                </a:cxn>
                <a:cxn ang="0">
                  <a:pos x="T6" y="T7"/>
                </a:cxn>
              </a:cxnLst>
              <a:rect l="0" t="0" r="r" b="b"/>
              <a:pathLst>
                <a:path w="719" h="818">
                  <a:moveTo>
                    <a:pt x="719" y="818"/>
                  </a:moveTo>
                  <a:lnTo>
                    <a:pt x="719" y="570"/>
                  </a:lnTo>
                  <a:lnTo>
                    <a:pt x="0" y="0"/>
                  </a:lnTo>
                  <a:lnTo>
                    <a:pt x="719" y="818"/>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40" name="Freeform 14"/>
            <p:cNvSpPr>
              <a:spLocks/>
            </p:cNvSpPr>
            <p:nvPr/>
          </p:nvSpPr>
          <p:spPr bwMode="auto">
            <a:xfrm>
              <a:off x="3890963" y="5222875"/>
              <a:ext cx="893763" cy="1422400"/>
            </a:xfrm>
            <a:custGeom>
              <a:avLst/>
              <a:gdLst>
                <a:gd name="T0" fmla="*/ 389 w 563"/>
                <a:gd name="T1" fmla="*/ 896 h 896"/>
                <a:gd name="T2" fmla="*/ 563 w 563"/>
                <a:gd name="T3" fmla="*/ 896 h 896"/>
                <a:gd name="T4" fmla="*/ 0 w 563"/>
                <a:gd name="T5" fmla="*/ 0 h 896"/>
                <a:gd name="T6" fmla="*/ 389 w 563"/>
                <a:gd name="T7" fmla="*/ 896 h 896"/>
              </a:gdLst>
              <a:ahLst/>
              <a:cxnLst>
                <a:cxn ang="0">
                  <a:pos x="T0" y="T1"/>
                </a:cxn>
                <a:cxn ang="0">
                  <a:pos x="T2" y="T3"/>
                </a:cxn>
                <a:cxn ang="0">
                  <a:pos x="T4" y="T5"/>
                </a:cxn>
                <a:cxn ang="0">
                  <a:pos x="T6" y="T7"/>
                </a:cxn>
              </a:cxnLst>
              <a:rect l="0" t="0" r="r" b="b"/>
              <a:pathLst>
                <a:path w="563" h="896">
                  <a:moveTo>
                    <a:pt x="389" y="896"/>
                  </a:moveTo>
                  <a:lnTo>
                    <a:pt x="563" y="896"/>
                  </a:lnTo>
                  <a:lnTo>
                    <a:pt x="0" y="0"/>
                  </a:lnTo>
                  <a:lnTo>
                    <a:pt x="389"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41" name="Freeform 15"/>
            <p:cNvSpPr>
              <a:spLocks/>
            </p:cNvSpPr>
            <p:nvPr/>
          </p:nvSpPr>
          <p:spPr bwMode="auto">
            <a:xfrm>
              <a:off x="3890963" y="5222875"/>
              <a:ext cx="1141413" cy="574675"/>
            </a:xfrm>
            <a:custGeom>
              <a:avLst/>
              <a:gdLst>
                <a:gd name="T0" fmla="*/ 719 w 719"/>
                <a:gd name="T1" fmla="*/ 362 h 362"/>
                <a:gd name="T2" fmla="*/ 719 w 719"/>
                <a:gd name="T3" fmla="*/ 168 h 362"/>
                <a:gd name="T4" fmla="*/ 0 w 719"/>
                <a:gd name="T5" fmla="*/ 0 h 362"/>
                <a:gd name="T6" fmla="*/ 719 w 719"/>
                <a:gd name="T7" fmla="*/ 362 h 362"/>
              </a:gdLst>
              <a:ahLst/>
              <a:cxnLst>
                <a:cxn ang="0">
                  <a:pos x="T0" y="T1"/>
                </a:cxn>
                <a:cxn ang="0">
                  <a:pos x="T2" y="T3"/>
                </a:cxn>
                <a:cxn ang="0">
                  <a:pos x="T4" y="T5"/>
                </a:cxn>
                <a:cxn ang="0">
                  <a:pos x="T6" y="T7"/>
                </a:cxn>
              </a:cxnLst>
              <a:rect l="0" t="0" r="r" b="b"/>
              <a:pathLst>
                <a:path w="719" h="362">
                  <a:moveTo>
                    <a:pt x="719" y="362"/>
                  </a:moveTo>
                  <a:lnTo>
                    <a:pt x="719" y="168"/>
                  </a:lnTo>
                  <a:lnTo>
                    <a:pt x="0" y="0"/>
                  </a:lnTo>
                  <a:lnTo>
                    <a:pt x="719" y="362"/>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42" name="Freeform 16"/>
            <p:cNvSpPr>
              <a:spLocks/>
            </p:cNvSpPr>
            <p:nvPr/>
          </p:nvSpPr>
          <p:spPr bwMode="auto">
            <a:xfrm>
              <a:off x="2763838" y="5222875"/>
              <a:ext cx="1127125" cy="1422400"/>
            </a:xfrm>
            <a:custGeom>
              <a:avLst/>
              <a:gdLst>
                <a:gd name="T0" fmla="*/ 0 w 710"/>
                <a:gd name="T1" fmla="*/ 896 h 896"/>
                <a:gd name="T2" fmla="*/ 296 w 710"/>
                <a:gd name="T3" fmla="*/ 896 h 896"/>
                <a:gd name="T4" fmla="*/ 710 w 710"/>
                <a:gd name="T5" fmla="*/ 0 h 896"/>
                <a:gd name="T6" fmla="*/ 0 w 710"/>
                <a:gd name="T7" fmla="*/ 896 h 896"/>
              </a:gdLst>
              <a:ahLst/>
              <a:cxnLst>
                <a:cxn ang="0">
                  <a:pos x="T0" y="T1"/>
                </a:cxn>
                <a:cxn ang="0">
                  <a:pos x="T2" y="T3"/>
                </a:cxn>
                <a:cxn ang="0">
                  <a:pos x="T4" y="T5"/>
                </a:cxn>
                <a:cxn ang="0">
                  <a:pos x="T6" y="T7"/>
                </a:cxn>
              </a:cxnLst>
              <a:rect l="0" t="0" r="r" b="b"/>
              <a:pathLst>
                <a:path w="710" h="896">
                  <a:moveTo>
                    <a:pt x="0" y="896"/>
                  </a:moveTo>
                  <a:lnTo>
                    <a:pt x="296" y="896"/>
                  </a:lnTo>
                  <a:lnTo>
                    <a:pt x="710" y="0"/>
                  </a:lnTo>
                  <a:lnTo>
                    <a:pt x="0"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43" name="Freeform 17"/>
            <p:cNvSpPr>
              <a:spLocks/>
            </p:cNvSpPr>
            <p:nvPr/>
          </p:nvSpPr>
          <p:spPr bwMode="auto">
            <a:xfrm>
              <a:off x="3560763" y="5222875"/>
              <a:ext cx="330200" cy="1422400"/>
            </a:xfrm>
            <a:custGeom>
              <a:avLst/>
              <a:gdLst>
                <a:gd name="T0" fmla="*/ 0 w 208"/>
                <a:gd name="T1" fmla="*/ 896 h 896"/>
                <a:gd name="T2" fmla="*/ 164 w 208"/>
                <a:gd name="T3" fmla="*/ 896 h 896"/>
                <a:gd name="T4" fmla="*/ 208 w 208"/>
                <a:gd name="T5" fmla="*/ 0 h 896"/>
                <a:gd name="T6" fmla="*/ 0 w 208"/>
                <a:gd name="T7" fmla="*/ 896 h 896"/>
              </a:gdLst>
              <a:ahLst/>
              <a:cxnLst>
                <a:cxn ang="0">
                  <a:pos x="T0" y="T1"/>
                </a:cxn>
                <a:cxn ang="0">
                  <a:pos x="T2" y="T3"/>
                </a:cxn>
                <a:cxn ang="0">
                  <a:pos x="T4" y="T5"/>
                </a:cxn>
                <a:cxn ang="0">
                  <a:pos x="T6" y="T7"/>
                </a:cxn>
              </a:cxnLst>
              <a:rect l="0" t="0" r="r" b="b"/>
              <a:pathLst>
                <a:path w="208" h="896">
                  <a:moveTo>
                    <a:pt x="0" y="896"/>
                  </a:moveTo>
                  <a:lnTo>
                    <a:pt x="164" y="896"/>
                  </a:lnTo>
                  <a:lnTo>
                    <a:pt x="208" y="0"/>
                  </a:lnTo>
                  <a:lnTo>
                    <a:pt x="0"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44" name="Freeform 18"/>
            <p:cNvSpPr>
              <a:spLocks/>
            </p:cNvSpPr>
            <p:nvPr/>
          </p:nvSpPr>
          <p:spPr bwMode="auto">
            <a:xfrm>
              <a:off x="3890963" y="5222875"/>
              <a:ext cx="382588" cy="1422400"/>
            </a:xfrm>
            <a:custGeom>
              <a:avLst/>
              <a:gdLst>
                <a:gd name="T0" fmla="*/ 100 w 241"/>
                <a:gd name="T1" fmla="*/ 896 h 896"/>
                <a:gd name="T2" fmla="*/ 241 w 241"/>
                <a:gd name="T3" fmla="*/ 896 h 896"/>
                <a:gd name="T4" fmla="*/ 0 w 241"/>
                <a:gd name="T5" fmla="*/ 0 h 896"/>
                <a:gd name="T6" fmla="*/ 100 w 241"/>
                <a:gd name="T7" fmla="*/ 896 h 896"/>
              </a:gdLst>
              <a:ahLst/>
              <a:cxnLst>
                <a:cxn ang="0">
                  <a:pos x="T0" y="T1"/>
                </a:cxn>
                <a:cxn ang="0">
                  <a:pos x="T2" y="T3"/>
                </a:cxn>
                <a:cxn ang="0">
                  <a:pos x="T4" y="T5"/>
                </a:cxn>
                <a:cxn ang="0">
                  <a:pos x="T6" y="T7"/>
                </a:cxn>
              </a:cxnLst>
              <a:rect l="0" t="0" r="r" b="b"/>
              <a:pathLst>
                <a:path w="241" h="896">
                  <a:moveTo>
                    <a:pt x="100" y="896"/>
                  </a:moveTo>
                  <a:lnTo>
                    <a:pt x="241" y="896"/>
                  </a:lnTo>
                  <a:lnTo>
                    <a:pt x="0" y="0"/>
                  </a:lnTo>
                  <a:lnTo>
                    <a:pt x="100"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46" name="Freeform 19"/>
            <p:cNvSpPr>
              <a:spLocks/>
            </p:cNvSpPr>
            <p:nvPr/>
          </p:nvSpPr>
          <p:spPr bwMode="auto">
            <a:xfrm>
              <a:off x="2124075" y="1158875"/>
              <a:ext cx="1766888" cy="4064000"/>
            </a:xfrm>
            <a:custGeom>
              <a:avLst/>
              <a:gdLst>
                <a:gd name="T0" fmla="*/ 427 w 1113"/>
                <a:gd name="T1" fmla="*/ 0 h 2560"/>
                <a:gd name="T2" fmla="*/ 0 w 1113"/>
                <a:gd name="T3" fmla="*/ 0 h 2560"/>
                <a:gd name="T4" fmla="*/ 1113 w 1113"/>
                <a:gd name="T5" fmla="*/ 2560 h 2560"/>
                <a:gd name="T6" fmla="*/ 427 w 1113"/>
                <a:gd name="T7" fmla="*/ 0 h 2560"/>
              </a:gdLst>
              <a:ahLst/>
              <a:cxnLst>
                <a:cxn ang="0">
                  <a:pos x="T0" y="T1"/>
                </a:cxn>
                <a:cxn ang="0">
                  <a:pos x="T2" y="T3"/>
                </a:cxn>
                <a:cxn ang="0">
                  <a:pos x="T4" y="T5"/>
                </a:cxn>
                <a:cxn ang="0">
                  <a:pos x="T6" y="T7"/>
                </a:cxn>
              </a:cxnLst>
              <a:rect l="0" t="0" r="r" b="b"/>
              <a:pathLst>
                <a:path w="1113" h="2560">
                  <a:moveTo>
                    <a:pt x="427" y="0"/>
                  </a:moveTo>
                  <a:lnTo>
                    <a:pt x="0" y="0"/>
                  </a:lnTo>
                  <a:lnTo>
                    <a:pt x="1113" y="2560"/>
                  </a:lnTo>
                  <a:lnTo>
                    <a:pt x="427"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47" name="Freeform 20"/>
            <p:cNvSpPr>
              <a:spLocks/>
            </p:cNvSpPr>
            <p:nvPr/>
          </p:nvSpPr>
          <p:spPr bwMode="auto">
            <a:xfrm>
              <a:off x="1371600" y="5222875"/>
              <a:ext cx="2519363" cy="1422400"/>
            </a:xfrm>
            <a:custGeom>
              <a:avLst/>
              <a:gdLst>
                <a:gd name="T0" fmla="*/ 0 w 1587"/>
                <a:gd name="T1" fmla="*/ 554 h 896"/>
                <a:gd name="T2" fmla="*/ 0 w 1587"/>
                <a:gd name="T3" fmla="*/ 896 h 896"/>
                <a:gd name="T4" fmla="*/ 356 w 1587"/>
                <a:gd name="T5" fmla="*/ 896 h 896"/>
                <a:gd name="T6" fmla="*/ 1587 w 1587"/>
                <a:gd name="T7" fmla="*/ 0 h 896"/>
                <a:gd name="T8" fmla="*/ 0 w 1587"/>
                <a:gd name="T9" fmla="*/ 554 h 896"/>
              </a:gdLst>
              <a:ahLst/>
              <a:cxnLst>
                <a:cxn ang="0">
                  <a:pos x="T0" y="T1"/>
                </a:cxn>
                <a:cxn ang="0">
                  <a:pos x="T2" y="T3"/>
                </a:cxn>
                <a:cxn ang="0">
                  <a:pos x="T4" y="T5"/>
                </a:cxn>
                <a:cxn ang="0">
                  <a:pos x="T6" y="T7"/>
                </a:cxn>
                <a:cxn ang="0">
                  <a:pos x="T8" y="T9"/>
                </a:cxn>
              </a:cxnLst>
              <a:rect l="0" t="0" r="r" b="b"/>
              <a:pathLst>
                <a:path w="1587" h="896">
                  <a:moveTo>
                    <a:pt x="0" y="554"/>
                  </a:moveTo>
                  <a:lnTo>
                    <a:pt x="0" y="896"/>
                  </a:lnTo>
                  <a:lnTo>
                    <a:pt x="356" y="896"/>
                  </a:lnTo>
                  <a:lnTo>
                    <a:pt x="1587" y="0"/>
                  </a:lnTo>
                  <a:lnTo>
                    <a:pt x="0" y="554"/>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48" name="Freeform 21"/>
            <p:cNvSpPr>
              <a:spLocks/>
            </p:cNvSpPr>
            <p:nvPr/>
          </p:nvSpPr>
          <p:spPr bwMode="auto">
            <a:xfrm>
              <a:off x="1371600" y="1209675"/>
              <a:ext cx="2519363" cy="4013200"/>
            </a:xfrm>
            <a:custGeom>
              <a:avLst/>
              <a:gdLst>
                <a:gd name="T0" fmla="*/ 0 w 1587"/>
                <a:gd name="T1" fmla="*/ 0 h 2528"/>
                <a:gd name="T2" fmla="*/ 0 w 1587"/>
                <a:gd name="T3" fmla="*/ 728 h 2528"/>
                <a:gd name="T4" fmla="*/ 1587 w 1587"/>
                <a:gd name="T5" fmla="*/ 2528 h 2528"/>
                <a:gd name="T6" fmla="*/ 0 w 1587"/>
                <a:gd name="T7" fmla="*/ 0 h 2528"/>
              </a:gdLst>
              <a:ahLst/>
              <a:cxnLst>
                <a:cxn ang="0">
                  <a:pos x="T0" y="T1"/>
                </a:cxn>
                <a:cxn ang="0">
                  <a:pos x="T2" y="T3"/>
                </a:cxn>
                <a:cxn ang="0">
                  <a:pos x="T4" y="T5"/>
                </a:cxn>
                <a:cxn ang="0">
                  <a:pos x="T6" y="T7"/>
                </a:cxn>
              </a:cxnLst>
              <a:rect l="0" t="0" r="r" b="b"/>
              <a:pathLst>
                <a:path w="1587" h="2528">
                  <a:moveTo>
                    <a:pt x="0" y="0"/>
                  </a:moveTo>
                  <a:lnTo>
                    <a:pt x="0" y="728"/>
                  </a:lnTo>
                  <a:lnTo>
                    <a:pt x="1587" y="2528"/>
                  </a:lnTo>
                  <a:lnTo>
                    <a:pt x="0"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49" name="Freeform 22"/>
            <p:cNvSpPr>
              <a:spLocks/>
            </p:cNvSpPr>
            <p:nvPr/>
          </p:nvSpPr>
          <p:spPr bwMode="auto">
            <a:xfrm>
              <a:off x="1371600" y="4638675"/>
              <a:ext cx="2519363" cy="692150"/>
            </a:xfrm>
            <a:custGeom>
              <a:avLst/>
              <a:gdLst>
                <a:gd name="T0" fmla="*/ 0 w 1587"/>
                <a:gd name="T1" fmla="*/ 0 h 436"/>
                <a:gd name="T2" fmla="*/ 0 w 1587"/>
                <a:gd name="T3" fmla="*/ 436 h 436"/>
                <a:gd name="T4" fmla="*/ 1587 w 1587"/>
                <a:gd name="T5" fmla="*/ 368 h 436"/>
                <a:gd name="T6" fmla="*/ 0 w 1587"/>
                <a:gd name="T7" fmla="*/ 0 h 436"/>
              </a:gdLst>
              <a:ahLst/>
              <a:cxnLst>
                <a:cxn ang="0">
                  <a:pos x="T0" y="T1"/>
                </a:cxn>
                <a:cxn ang="0">
                  <a:pos x="T2" y="T3"/>
                </a:cxn>
                <a:cxn ang="0">
                  <a:pos x="T4" y="T5"/>
                </a:cxn>
                <a:cxn ang="0">
                  <a:pos x="T6" y="T7"/>
                </a:cxn>
              </a:cxnLst>
              <a:rect l="0" t="0" r="r" b="b"/>
              <a:pathLst>
                <a:path w="1587" h="436">
                  <a:moveTo>
                    <a:pt x="0" y="0"/>
                  </a:moveTo>
                  <a:lnTo>
                    <a:pt x="0" y="436"/>
                  </a:lnTo>
                  <a:lnTo>
                    <a:pt x="1587" y="368"/>
                  </a:lnTo>
                  <a:lnTo>
                    <a:pt x="0"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51" name="Freeform 23"/>
            <p:cNvSpPr>
              <a:spLocks/>
            </p:cNvSpPr>
            <p:nvPr/>
          </p:nvSpPr>
          <p:spPr bwMode="auto">
            <a:xfrm>
              <a:off x="1371600" y="3228975"/>
              <a:ext cx="2519363" cy="1993900"/>
            </a:xfrm>
            <a:custGeom>
              <a:avLst/>
              <a:gdLst>
                <a:gd name="T0" fmla="*/ 0 w 1587"/>
                <a:gd name="T1" fmla="*/ 0 h 1256"/>
                <a:gd name="T2" fmla="*/ 0 w 1587"/>
                <a:gd name="T3" fmla="*/ 460 h 1256"/>
                <a:gd name="T4" fmla="*/ 1587 w 1587"/>
                <a:gd name="T5" fmla="*/ 1256 h 1256"/>
                <a:gd name="T6" fmla="*/ 0 w 1587"/>
                <a:gd name="T7" fmla="*/ 0 h 1256"/>
              </a:gdLst>
              <a:ahLst/>
              <a:cxnLst>
                <a:cxn ang="0">
                  <a:pos x="T0" y="T1"/>
                </a:cxn>
                <a:cxn ang="0">
                  <a:pos x="T2" y="T3"/>
                </a:cxn>
                <a:cxn ang="0">
                  <a:pos x="T4" y="T5"/>
                </a:cxn>
                <a:cxn ang="0">
                  <a:pos x="T6" y="T7"/>
                </a:cxn>
              </a:cxnLst>
              <a:rect l="0" t="0" r="r" b="b"/>
              <a:pathLst>
                <a:path w="1587" h="1256">
                  <a:moveTo>
                    <a:pt x="0" y="0"/>
                  </a:moveTo>
                  <a:lnTo>
                    <a:pt x="0" y="460"/>
                  </a:lnTo>
                  <a:lnTo>
                    <a:pt x="1587" y="1256"/>
                  </a:lnTo>
                  <a:lnTo>
                    <a:pt x="0"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sp>
          <p:nvSpPr>
            <p:cNvPr id="54" name="Freeform 27"/>
            <p:cNvSpPr>
              <a:spLocks/>
            </p:cNvSpPr>
            <p:nvPr/>
          </p:nvSpPr>
          <p:spPr bwMode="auto">
            <a:xfrm>
              <a:off x="1382350" y="4194175"/>
              <a:ext cx="3665900" cy="1873188"/>
            </a:xfrm>
            <a:custGeom>
              <a:avLst/>
              <a:gdLst>
                <a:gd name="T0" fmla="*/ 2306 w 2306"/>
                <a:gd name="T1" fmla="*/ 388 h 1192"/>
                <a:gd name="T2" fmla="*/ 0 w 2306"/>
                <a:gd name="T3" fmla="*/ 1192 h 1192"/>
                <a:gd name="T4" fmla="*/ 0 w 2306"/>
                <a:gd name="T5" fmla="*/ 814 h 1192"/>
                <a:gd name="T6" fmla="*/ 2306 w 2306"/>
                <a:gd name="T7" fmla="*/ 0 h 1192"/>
                <a:gd name="T8" fmla="*/ 2306 w 2306"/>
                <a:gd name="T9" fmla="*/ 388 h 1192"/>
                <a:gd name="connsiteX0" fmla="*/ 10014 w 10014"/>
                <a:gd name="connsiteY0" fmla="*/ 3255 h 10000"/>
                <a:gd name="connsiteX1" fmla="*/ 14 w 10014"/>
                <a:gd name="connsiteY1" fmla="*/ 10000 h 10000"/>
                <a:gd name="connsiteX2" fmla="*/ 0 w 10014"/>
                <a:gd name="connsiteY2" fmla="*/ 6670 h 10000"/>
                <a:gd name="connsiteX3" fmla="*/ 10014 w 10014"/>
                <a:gd name="connsiteY3" fmla="*/ 0 h 10000"/>
                <a:gd name="connsiteX4" fmla="*/ 10014 w 10014"/>
                <a:gd name="connsiteY4" fmla="*/ 3255 h 10000"/>
                <a:gd name="connsiteX0" fmla="*/ 10014 w 10014"/>
                <a:gd name="connsiteY0" fmla="*/ 3255 h 9899"/>
                <a:gd name="connsiteX1" fmla="*/ 14 w 10014"/>
                <a:gd name="connsiteY1" fmla="*/ 9899 h 9899"/>
                <a:gd name="connsiteX2" fmla="*/ 0 w 10014"/>
                <a:gd name="connsiteY2" fmla="*/ 6670 h 9899"/>
                <a:gd name="connsiteX3" fmla="*/ 10014 w 10014"/>
                <a:gd name="connsiteY3" fmla="*/ 0 h 9899"/>
                <a:gd name="connsiteX4" fmla="*/ 10014 w 10014"/>
                <a:gd name="connsiteY4" fmla="*/ 3255 h 9899"/>
                <a:gd name="connsiteX0" fmla="*/ 10000 w 10000"/>
                <a:gd name="connsiteY0" fmla="*/ 3288 h 10000"/>
                <a:gd name="connsiteX1" fmla="*/ 1 w 10000"/>
                <a:gd name="connsiteY1" fmla="*/ 10000 h 10000"/>
                <a:gd name="connsiteX2" fmla="*/ 0 w 10000"/>
                <a:gd name="connsiteY2" fmla="*/ 6738 h 10000"/>
                <a:gd name="connsiteX3" fmla="*/ 10000 w 10000"/>
                <a:gd name="connsiteY3" fmla="*/ 0 h 10000"/>
                <a:gd name="connsiteX4" fmla="*/ 10000 w 10000"/>
                <a:gd name="connsiteY4" fmla="*/ 3288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10000" y="3288"/>
                  </a:moveTo>
                  <a:lnTo>
                    <a:pt x="1" y="10000"/>
                  </a:lnTo>
                  <a:cubicBezTo>
                    <a:pt x="-4" y="8879"/>
                    <a:pt x="5" y="7859"/>
                    <a:pt x="0" y="6738"/>
                  </a:cubicBezTo>
                  <a:lnTo>
                    <a:pt x="10000" y="0"/>
                  </a:lnTo>
                  <a:lnTo>
                    <a:pt x="10000" y="3288"/>
                  </a:ln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lv-LV" noProof="0"/>
            </a:p>
          </p:txBody>
        </p:sp>
      </p:grpSp>
      <p:sp>
        <p:nvSpPr>
          <p:cNvPr id="63" name="Teksta vietturis 33"/>
          <p:cNvSpPr>
            <a:spLocks noGrp="1"/>
          </p:cNvSpPr>
          <p:nvPr>
            <p:ph type="body" sz="quarter" idx="26" hasCustomPrompt="1"/>
          </p:nvPr>
        </p:nvSpPr>
        <p:spPr>
          <a:xfrm rot="-1140000">
            <a:off x="5056840" y="2150079"/>
            <a:ext cx="3489039" cy="307777"/>
          </a:xfrm>
        </p:spPr>
        <p:txBody>
          <a:bodyPr tIns="0" bIns="0" rtlCol="0" anchor="ctr">
            <a:noAutofit/>
          </a:bodyPr>
          <a:lstStyle>
            <a:lvl1pPr marL="0" indent="0">
              <a:lnSpc>
                <a:spcPct val="100000"/>
              </a:lnSpc>
              <a:spcBef>
                <a:spcPts val="0"/>
              </a:spcBef>
              <a:buNone/>
              <a:defRPr sz="1800" cap="all" baseline="0">
                <a:solidFill>
                  <a:schemeClr val="bg1"/>
                </a:solidFill>
                <a:latin typeface="+mj-lt"/>
              </a:defRPr>
            </a:lvl1pPr>
            <a:lvl2pPr marL="0" indent="0">
              <a:lnSpc>
                <a:spcPct val="100000"/>
              </a:lnSpc>
              <a:spcBef>
                <a:spcPts val="0"/>
              </a:spcBef>
              <a:buNone/>
              <a:defRPr sz="2000" cap="all" baseline="0">
                <a:latin typeface="+mj-lt"/>
              </a:defRPr>
            </a:lvl2pPr>
            <a:lvl3pPr marL="0" indent="0">
              <a:lnSpc>
                <a:spcPct val="100000"/>
              </a:lnSpc>
              <a:spcBef>
                <a:spcPts val="0"/>
              </a:spcBef>
              <a:buNone/>
              <a:defRPr sz="2000" cap="all" baseline="0">
                <a:latin typeface="+mj-lt"/>
              </a:defRPr>
            </a:lvl3pPr>
            <a:lvl4pPr marL="0" indent="0">
              <a:lnSpc>
                <a:spcPct val="100000"/>
              </a:lnSpc>
              <a:spcBef>
                <a:spcPts val="0"/>
              </a:spcBef>
              <a:buNone/>
              <a:defRPr sz="2000" cap="all" baseline="0">
                <a:latin typeface="+mj-lt"/>
              </a:defRPr>
            </a:lvl4pPr>
            <a:lvl5pPr marL="0" indent="0">
              <a:lnSpc>
                <a:spcPct val="100000"/>
              </a:lnSpc>
              <a:spcBef>
                <a:spcPts val="0"/>
              </a:spcBef>
              <a:buNone/>
              <a:defRPr sz="2000" cap="all" baseline="0">
                <a:latin typeface="+mj-lt"/>
              </a:defRPr>
            </a:lvl5pPr>
          </a:lstStyle>
          <a:p>
            <a:pPr lvl="0" rtl="0"/>
            <a:r>
              <a:rPr lang="lv-LV" noProof="0"/>
              <a:t>Noklikšķiniet, lai rediģētu tekstu</a:t>
            </a:r>
          </a:p>
        </p:txBody>
      </p:sp>
      <p:sp>
        <p:nvSpPr>
          <p:cNvPr id="62" name="Teksta vietturis 36"/>
          <p:cNvSpPr>
            <a:spLocks noGrp="1"/>
          </p:cNvSpPr>
          <p:nvPr>
            <p:ph type="body" sz="quarter" idx="25"/>
          </p:nvPr>
        </p:nvSpPr>
        <p:spPr>
          <a:xfrm rot="-1140000">
            <a:off x="5153267" y="2380991"/>
            <a:ext cx="3495476" cy="553998"/>
          </a:xfrm>
        </p:spPr>
        <p:txBody>
          <a:bodyPr wrap="square" tIns="0" bIns="0" rtlCol="0" anchor="ctr">
            <a:noAutofit/>
          </a:bodyPr>
          <a:lstStyle>
            <a:lvl1pPr marL="0" indent="0">
              <a:lnSpc>
                <a:spcPct val="100000"/>
              </a:lnSpc>
              <a:spcBef>
                <a:spcPts val="0"/>
              </a:spcBef>
              <a:buNone/>
              <a:defRPr sz="3200" cap="all" baseline="0">
                <a:solidFill>
                  <a:schemeClr val="bg1"/>
                </a:solidFill>
                <a:latin typeface="+mj-lt"/>
              </a:defRPr>
            </a:lvl1pPr>
            <a:lvl2pPr marL="0" indent="0">
              <a:lnSpc>
                <a:spcPct val="100000"/>
              </a:lnSpc>
              <a:spcBef>
                <a:spcPts val="0"/>
              </a:spcBef>
              <a:buNone/>
              <a:defRPr sz="3600" cap="all" baseline="0">
                <a:latin typeface="+mj-lt"/>
              </a:defRPr>
            </a:lvl2pPr>
            <a:lvl3pPr marL="0" indent="0">
              <a:lnSpc>
                <a:spcPct val="100000"/>
              </a:lnSpc>
              <a:spcBef>
                <a:spcPts val="0"/>
              </a:spcBef>
              <a:buNone/>
              <a:defRPr sz="3600" cap="all" baseline="0">
                <a:latin typeface="+mj-lt"/>
              </a:defRPr>
            </a:lvl3pPr>
            <a:lvl4pPr marL="0" indent="0">
              <a:lnSpc>
                <a:spcPct val="100000"/>
              </a:lnSpc>
              <a:spcBef>
                <a:spcPts val="0"/>
              </a:spcBef>
              <a:buNone/>
              <a:defRPr sz="3600" cap="all" baseline="0">
                <a:latin typeface="+mj-lt"/>
              </a:defRPr>
            </a:lvl4pPr>
            <a:lvl5pPr marL="0" indent="0">
              <a:lnSpc>
                <a:spcPct val="100000"/>
              </a:lnSpc>
              <a:spcBef>
                <a:spcPts val="0"/>
              </a:spcBef>
              <a:buNone/>
              <a:defRPr sz="3600" cap="all" baseline="0">
                <a:latin typeface="+mj-lt"/>
              </a:defRPr>
            </a:lvl5pPr>
          </a:lstStyle>
          <a:p>
            <a:pPr lvl="0" rtl="0"/>
            <a:r>
              <a:rPr lang="lv-LV" noProof="0"/>
              <a:t>Noklikšķiniet, lai rediģētu</a:t>
            </a:r>
          </a:p>
        </p:txBody>
      </p:sp>
      <p:sp>
        <p:nvSpPr>
          <p:cNvPr id="55" name="Teksta vietturis 38"/>
          <p:cNvSpPr>
            <a:spLocks noGrp="1"/>
          </p:cNvSpPr>
          <p:nvPr>
            <p:ph type="body" sz="quarter" idx="19" hasCustomPrompt="1"/>
          </p:nvPr>
        </p:nvSpPr>
        <p:spPr>
          <a:xfrm rot="-1140000">
            <a:off x="5415107" y="2775989"/>
            <a:ext cx="3429000" cy="1228534"/>
          </a:xfrm>
        </p:spPr>
        <p:txBody>
          <a:bodyPr tIns="0" bIns="0" rtlCol="0" anchor="ctr">
            <a:noAutofit/>
          </a:bodyPr>
          <a:lstStyle>
            <a:lvl1pPr marL="0" indent="0">
              <a:lnSpc>
                <a:spcPct val="100000"/>
              </a:lnSpc>
              <a:spcBef>
                <a:spcPts val="0"/>
              </a:spcBef>
              <a:buNone/>
              <a:defRPr sz="10600">
                <a:solidFill>
                  <a:schemeClr val="bg1"/>
                </a:solidFill>
                <a:latin typeface="+mj-lt"/>
              </a:defRPr>
            </a:lvl1pPr>
            <a:lvl2pPr marL="0" indent="0">
              <a:lnSpc>
                <a:spcPct val="100000"/>
              </a:lnSpc>
              <a:spcBef>
                <a:spcPts val="0"/>
              </a:spcBef>
              <a:buNone/>
              <a:defRPr sz="12000">
                <a:latin typeface="+mj-lt"/>
              </a:defRPr>
            </a:lvl2pPr>
            <a:lvl3pPr marL="0" indent="0">
              <a:lnSpc>
                <a:spcPct val="100000"/>
              </a:lnSpc>
              <a:spcBef>
                <a:spcPts val="0"/>
              </a:spcBef>
              <a:buNone/>
              <a:defRPr sz="12000">
                <a:latin typeface="+mj-lt"/>
              </a:defRPr>
            </a:lvl3pPr>
            <a:lvl4pPr marL="0" indent="0">
              <a:lnSpc>
                <a:spcPct val="100000"/>
              </a:lnSpc>
              <a:spcBef>
                <a:spcPts val="0"/>
              </a:spcBef>
              <a:buNone/>
              <a:defRPr sz="12000">
                <a:latin typeface="+mj-lt"/>
              </a:defRPr>
            </a:lvl4pPr>
            <a:lvl5pPr marL="0" indent="0">
              <a:lnSpc>
                <a:spcPct val="100000"/>
              </a:lnSpc>
              <a:spcBef>
                <a:spcPts val="0"/>
              </a:spcBef>
              <a:buNone/>
              <a:defRPr sz="12000">
                <a:latin typeface="+mj-lt"/>
              </a:defRPr>
            </a:lvl5pPr>
          </a:lstStyle>
          <a:p>
            <a:pPr lvl="0" rtl="0"/>
            <a:r>
              <a:rPr lang="lv-LV" noProof="0"/>
              <a:t>##</a:t>
            </a:r>
          </a:p>
        </p:txBody>
      </p:sp>
      <p:sp>
        <p:nvSpPr>
          <p:cNvPr id="56" name="Teksta vietturis 44"/>
          <p:cNvSpPr>
            <a:spLocks noGrp="1"/>
          </p:cNvSpPr>
          <p:nvPr>
            <p:ph type="body" sz="quarter" idx="20" hasCustomPrompt="1"/>
          </p:nvPr>
        </p:nvSpPr>
        <p:spPr>
          <a:xfrm rot="-1140000">
            <a:off x="5934456" y="4745736"/>
            <a:ext cx="2783136" cy="230832"/>
          </a:xfrm>
        </p:spPr>
        <p:txBody>
          <a:bodyPr tIns="0" bIns="0" rtlCol="0" anchor="ctr">
            <a:noAutofit/>
          </a:bodyPr>
          <a:lstStyle>
            <a:lvl1pPr marL="0" indent="0">
              <a:lnSpc>
                <a:spcPct val="100000"/>
              </a:lnSpc>
              <a:spcBef>
                <a:spcPts val="0"/>
              </a:spcBef>
              <a:buNone/>
              <a:defRPr sz="1400" cap="all" baseline="0">
                <a:solidFill>
                  <a:schemeClr val="bg1"/>
                </a:solidFill>
                <a:latin typeface="+mj-lt"/>
              </a:defRPr>
            </a:lvl1pPr>
            <a:lvl2pPr marL="0" indent="0">
              <a:lnSpc>
                <a:spcPct val="100000"/>
              </a:lnSpc>
              <a:spcBef>
                <a:spcPts val="0"/>
              </a:spcBef>
              <a:buNone/>
              <a:defRPr sz="1500" cap="all" baseline="0">
                <a:latin typeface="+mj-lt"/>
              </a:defRPr>
            </a:lvl2pPr>
            <a:lvl3pPr marL="0" indent="0">
              <a:lnSpc>
                <a:spcPct val="100000"/>
              </a:lnSpc>
              <a:spcBef>
                <a:spcPts val="0"/>
              </a:spcBef>
              <a:buNone/>
              <a:defRPr sz="1500" cap="all" baseline="0">
                <a:latin typeface="+mj-lt"/>
              </a:defRPr>
            </a:lvl3pPr>
            <a:lvl4pPr marL="0" indent="0">
              <a:lnSpc>
                <a:spcPct val="100000"/>
              </a:lnSpc>
              <a:spcBef>
                <a:spcPts val="0"/>
              </a:spcBef>
              <a:buNone/>
              <a:defRPr sz="1500" cap="all" baseline="0">
                <a:latin typeface="+mj-lt"/>
              </a:defRPr>
            </a:lvl4pPr>
            <a:lvl5pPr marL="0" indent="0">
              <a:lnSpc>
                <a:spcPct val="100000"/>
              </a:lnSpc>
              <a:spcBef>
                <a:spcPts val="0"/>
              </a:spcBef>
              <a:buNone/>
              <a:defRPr sz="1500" cap="all" baseline="0">
                <a:latin typeface="+mj-lt"/>
              </a:defRPr>
            </a:lvl5pPr>
          </a:lstStyle>
          <a:p>
            <a:pPr lvl="0" rtl="0"/>
            <a:r>
              <a:rPr lang="lv-LV" noProof="0"/>
              <a:t>Noklikšķiniet, lai rediģētu tekstu</a:t>
            </a:r>
          </a:p>
        </p:txBody>
      </p:sp>
      <p:sp>
        <p:nvSpPr>
          <p:cNvPr id="57" name="Teksta vietturis 49"/>
          <p:cNvSpPr>
            <a:spLocks noGrp="1"/>
          </p:cNvSpPr>
          <p:nvPr>
            <p:ph type="body" sz="quarter" idx="21" hasCustomPrompt="1"/>
          </p:nvPr>
        </p:nvSpPr>
        <p:spPr>
          <a:xfrm rot="-1140000">
            <a:off x="6007282" y="4967665"/>
            <a:ext cx="2722775" cy="230832"/>
          </a:xfrm>
        </p:spPr>
        <p:txBody>
          <a:bodyPr tIns="0" bIns="0" rtlCol="0" anchor="ctr">
            <a:noAutofit/>
          </a:bodyPr>
          <a:lstStyle>
            <a:lvl1pPr marL="0" indent="0">
              <a:lnSpc>
                <a:spcPct val="100000"/>
              </a:lnSpc>
              <a:spcBef>
                <a:spcPts val="0"/>
              </a:spcBef>
              <a:buNone/>
              <a:defRPr sz="1400">
                <a:solidFill>
                  <a:schemeClr val="bg1"/>
                </a:solidFill>
                <a:latin typeface="+mj-lt"/>
              </a:defRPr>
            </a:lvl1pPr>
            <a:lvl2pPr marL="0" indent="0">
              <a:lnSpc>
                <a:spcPct val="100000"/>
              </a:lnSpc>
              <a:spcBef>
                <a:spcPts val="0"/>
              </a:spcBef>
              <a:buNone/>
              <a:defRPr sz="1500">
                <a:latin typeface="+mj-lt"/>
              </a:defRPr>
            </a:lvl2pPr>
            <a:lvl3pPr marL="0" indent="0">
              <a:lnSpc>
                <a:spcPct val="100000"/>
              </a:lnSpc>
              <a:spcBef>
                <a:spcPts val="0"/>
              </a:spcBef>
              <a:buNone/>
              <a:defRPr sz="1500">
                <a:latin typeface="+mj-lt"/>
              </a:defRPr>
            </a:lvl3pPr>
            <a:lvl4pPr marL="0" indent="0">
              <a:lnSpc>
                <a:spcPct val="100000"/>
              </a:lnSpc>
              <a:spcBef>
                <a:spcPts val="0"/>
              </a:spcBef>
              <a:buNone/>
              <a:defRPr sz="1500">
                <a:latin typeface="+mj-lt"/>
              </a:defRPr>
            </a:lvl4pPr>
            <a:lvl5pPr marL="0" indent="0">
              <a:lnSpc>
                <a:spcPct val="100000"/>
              </a:lnSpc>
              <a:spcBef>
                <a:spcPts val="0"/>
              </a:spcBef>
              <a:buNone/>
              <a:defRPr sz="1500">
                <a:latin typeface="+mj-lt"/>
              </a:defRPr>
            </a:lvl5pPr>
          </a:lstStyle>
          <a:p>
            <a:pPr lvl="0" rtl="0"/>
            <a:r>
              <a:rPr lang="lv-LV" noProof="0"/>
              <a:t>Noklikšķiniet, lai rediģētu tekstu</a:t>
            </a:r>
          </a:p>
        </p:txBody>
      </p:sp>
      <p:sp>
        <p:nvSpPr>
          <p:cNvPr id="58" name="Teksta vietturis 51"/>
          <p:cNvSpPr>
            <a:spLocks noGrp="1"/>
          </p:cNvSpPr>
          <p:nvPr>
            <p:ph type="body" sz="quarter" idx="22" hasCustomPrompt="1"/>
          </p:nvPr>
        </p:nvSpPr>
        <p:spPr>
          <a:xfrm>
            <a:off x="5158303" y="5998393"/>
            <a:ext cx="1645920" cy="634181"/>
          </a:xfrm>
        </p:spPr>
        <p:txBody>
          <a:bodyPr rtlCol="0">
            <a:noAutofit/>
          </a:bodyPr>
          <a:lstStyle>
            <a:lvl1pPr marL="0" indent="0">
              <a:lnSpc>
                <a:spcPct val="100000"/>
              </a:lnSpc>
              <a:spcBef>
                <a:spcPts val="200"/>
              </a:spcBef>
              <a:buNone/>
              <a:defRPr sz="800">
                <a:latin typeface="+mj-lt"/>
              </a:defRPr>
            </a:lvl1pPr>
            <a:lvl2pPr marL="0" indent="0">
              <a:lnSpc>
                <a:spcPct val="100000"/>
              </a:lnSpc>
              <a:spcBef>
                <a:spcPts val="0"/>
              </a:spcBef>
              <a:buNone/>
              <a:defRPr sz="900">
                <a:latin typeface="+mj-lt"/>
              </a:defRPr>
            </a:lvl2pPr>
            <a:lvl3pPr marL="0" indent="0">
              <a:lnSpc>
                <a:spcPct val="100000"/>
              </a:lnSpc>
              <a:spcBef>
                <a:spcPts val="0"/>
              </a:spcBef>
              <a:buNone/>
              <a:defRPr sz="900">
                <a:latin typeface="+mj-lt"/>
              </a:defRPr>
            </a:lvl3pPr>
            <a:lvl4pPr marL="0" indent="0">
              <a:lnSpc>
                <a:spcPct val="100000"/>
              </a:lnSpc>
              <a:spcBef>
                <a:spcPts val="0"/>
              </a:spcBef>
              <a:buNone/>
              <a:defRPr sz="900">
                <a:latin typeface="+mj-lt"/>
              </a:defRPr>
            </a:lvl4pPr>
            <a:lvl5pPr marL="0" indent="0">
              <a:lnSpc>
                <a:spcPct val="100000"/>
              </a:lnSpc>
              <a:spcBef>
                <a:spcPts val="0"/>
              </a:spcBef>
              <a:buNone/>
              <a:defRPr sz="900">
                <a:latin typeface="+mj-lt"/>
              </a:defRPr>
            </a:lvl5pPr>
          </a:lstStyle>
          <a:p>
            <a:pPr lvl="0" rtl="0"/>
            <a:r>
              <a:rPr lang="lv-LV" noProof="0"/>
              <a:t>Noklikšķiniet, lai rediģētu tekstu</a:t>
            </a:r>
          </a:p>
        </p:txBody>
      </p:sp>
      <p:sp>
        <p:nvSpPr>
          <p:cNvPr id="60" name="Teksta vietturis 51"/>
          <p:cNvSpPr>
            <a:spLocks noGrp="1"/>
          </p:cNvSpPr>
          <p:nvPr>
            <p:ph type="body" sz="quarter" idx="23" hasCustomPrompt="1"/>
          </p:nvPr>
        </p:nvSpPr>
        <p:spPr>
          <a:xfrm>
            <a:off x="6885395" y="5998393"/>
            <a:ext cx="1645920" cy="634181"/>
          </a:xfrm>
        </p:spPr>
        <p:txBody>
          <a:bodyPr rtlCol="0">
            <a:noAutofit/>
          </a:bodyPr>
          <a:lstStyle>
            <a:lvl1pPr marL="0" indent="0">
              <a:lnSpc>
                <a:spcPct val="100000"/>
              </a:lnSpc>
              <a:spcBef>
                <a:spcPts val="200"/>
              </a:spcBef>
              <a:buNone/>
              <a:defRPr sz="800">
                <a:latin typeface="+mj-lt"/>
              </a:defRPr>
            </a:lvl1pPr>
            <a:lvl2pPr marL="0" indent="0">
              <a:lnSpc>
                <a:spcPct val="100000"/>
              </a:lnSpc>
              <a:spcBef>
                <a:spcPts val="0"/>
              </a:spcBef>
              <a:buNone/>
              <a:defRPr sz="900">
                <a:latin typeface="+mj-lt"/>
              </a:defRPr>
            </a:lvl2pPr>
            <a:lvl3pPr marL="0" indent="0">
              <a:lnSpc>
                <a:spcPct val="100000"/>
              </a:lnSpc>
              <a:spcBef>
                <a:spcPts val="0"/>
              </a:spcBef>
              <a:buNone/>
              <a:defRPr sz="900">
                <a:latin typeface="+mj-lt"/>
              </a:defRPr>
            </a:lvl3pPr>
            <a:lvl4pPr marL="0" indent="0">
              <a:lnSpc>
                <a:spcPct val="100000"/>
              </a:lnSpc>
              <a:spcBef>
                <a:spcPts val="0"/>
              </a:spcBef>
              <a:buNone/>
              <a:defRPr sz="900">
                <a:latin typeface="+mj-lt"/>
              </a:defRPr>
            </a:lvl4pPr>
            <a:lvl5pPr marL="0" indent="0">
              <a:lnSpc>
                <a:spcPct val="100000"/>
              </a:lnSpc>
              <a:spcBef>
                <a:spcPts val="0"/>
              </a:spcBef>
              <a:buNone/>
              <a:defRPr sz="900">
                <a:latin typeface="+mj-lt"/>
              </a:defRPr>
            </a:lvl5pPr>
          </a:lstStyle>
          <a:p>
            <a:pPr lvl="0" rtl="0"/>
            <a:r>
              <a:rPr lang="lv-LV" noProof="0"/>
              <a:t>Noklikšķiniet, lai rediģētu tekstu</a:t>
            </a:r>
          </a:p>
        </p:txBody>
      </p:sp>
      <p:sp>
        <p:nvSpPr>
          <p:cNvPr id="39" name="Teksta vietturis 38"/>
          <p:cNvSpPr>
            <a:spLocks noGrp="1"/>
          </p:cNvSpPr>
          <p:nvPr>
            <p:ph type="body" sz="quarter" idx="12" hasCustomPrompt="1"/>
          </p:nvPr>
        </p:nvSpPr>
        <p:spPr>
          <a:xfrm rot="-1140000">
            <a:off x="1752464" y="2776117"/>
            <a:ext cx="3428215" cy="1228534"/>
          </a:xfrm>
        </p:spPr>
        <p:txBody>
          <a:bodyPr tIns="0" bIns="0" rtlCol="0" anchor="ctr">
            <a:noAutofit/>
          </a:bodyPr>
          <a:lstStyle>
            <a:lvl1pPr marL="0" indent="0">
              <a:lnSpc>
                <a:spcPct val="100000"/>
              </a:lnSpc>
              <a:spcBef>
                <a:spcPts val="0"/>
              </a:spcBef>
              <a:buNone/>
              <a:defRPr sz="10600">
                <a:solidFill>
                  <a:schemeClr val="bg1"/>
                </a:solidFill>
                <a:latin typeface="+mj-lt"/>
              </a:defRPr>
            </a:lvl1pPr>
            <a:lvl2pPr marL="0" indent="0">
              <a:lnSpc>
                <a:spcPct val="100000"/>
              </a:lnSpc>
              <a:spcBef>
                <a:spcPts val="0"/>
              </a:spcBef>
              <a:buNone/>
              <a:defRPr sz="12000">
                <a:latin typeface="+mj-lt"/>
              </a:defRPr>
            </a:lvl2pPr>
            <a:lvl3pPr marL="0" indent="0">
              <a:lnSpc>
                <a:spcPct val="100000"/>
              </a:lnSpc>
              <a:spcBef>
                <a:spcPts val="0"/>
              </a:spcBef>
              <a:buNone/>
              <a:defRPr sz="12000">
                <a:latin typeface="+mj-lt"/>
              </a:defRPr>
            </a:lvl3pPr>
            <a:lvl4pPr marL="0" indent="0">
              <a:lnSpc>
                <a:spcPct val="100000"/>
              </a:lnSpc>
              <a:spcBef>
                <a:spcPts val="0"/>
              </a:spcBef>
              <a:buNone/>
              <a:defRPr sz="12000">
                <a:latin typeface="+mj-lt"/>
              </a:defRPr>
            </a:lvl4pPr>
            <a:lvl5pPr marL="0" indent="0">
              <a:lnSpc>
                <a:spcPct val="100000"/>
              </a:lnSpc>
              <a:spcBef>
                <a:spcPts val="0"/>
              </a:spcBef>
              <a:buNone/>
              <a:defRPr sz="12000">
                <a:latin typeface="+mj-lt"/>
              </a:defRPr>
            </a:lvl5pPr>
          </a:lstStyle>
          <a:p>
            <a:pPr lvl="0" rtl="0"/>
            <a:r>
              <a:rPr lang="lv-LV" noProof="0"/>
              <a:t>##</a:t>
            </a:r>
          </a:p>
        </p:txBody>
      </p:sp>
      <p:sp>
        <p:nvSpPr>
          <p:cNvPr id="59" name="Teksta vietturis 58"/>
          <p:cNvSpPr>
            <a:spLocks noGrp="1"/>
          </p:cNvSpPr>
          <p:nvPr>
            <p:ph type="body" sz="quarter" idx="18" hasCustomPrompt="1"/>
          </p:nvPr>
        </p:nvSpPr>
        <p:spPr>
          <a:xfrm rot="-1140000">
            <a:off x="2023858" y="3904461"/>
            <a:ext cx="3491754" cy="669287"/>
          </a:xfrm>
        </p:spPr>
        <p:txBody>
          <a:bodyPr tIns="0" bIns="0" rtlCol="0" anchor="ctr">
            <a:noAutofit/>
          </a:bodyPr>
          <a:lstStyle>
            <a:lvl1pPr marL="0" indent="0">
              <a:lnSpc>
                <a:spcPct val="100000"/>
              </a:lnSpc>
              <a:spcBef>
                <a:spcPts val="0"/>
              </a:spcBef>
              <a:buNone/>
              <a:defRPr sz="4400" cap="all" baseline="0">
                <a:solidFill>
                  <a:schemeClr val="bg1"/>
                </a:solidFill>
                <a:latin typeface="+mj-lt"/>
              </a:defRPr>
            </a:lvl1pPr>
            <a:lvl2pPr marL="0" indent="0">
              <a:lnSpc>
                <a:spcPct val="100000"/>
              </a:lnSpc>
              <a:spcBef>
                <a:spcPts val="0"/>
              </a:spcBef>
              <a:buNone/>
              <a:defRPr sz="4800">
                <a:latin typeface="+mj-lt"/>
              </a:defRPr>
            </a:lvl2pPr>
            <a:lvl3pPr marL="0" indent="0">
              <a:lnSpc>
                <a:spcPct val="100000"/>
              </a:lnSpc>
              <a:spcBef>
                <a:spcPts val="0"/>
              </a:spcBef>
              <a:buNone/>
              <a:defRPr sz="4800">
                <a:latin typeface="+mj-lt"/>
              </a:defRPr>
            </a:lvl3pPr>
            <a:lvl4pPr marL="0" indent="0">
              <a:lnSpc>
                <a:spcPct val="100000"/>
              </a:lnSpc>
              <a:spcBef>
                <a:spcPts val="0"/>
              </a:spcBef>
              <a:buNone/>
              <a:defRPr sz="4800">
                <a:latin typeface="+mj-lt"/>
              </a:defRPr>
            </a:lvl4pPr>
            <a:lvl5pPr marL="0" indent="0">
              <a:lnSpc>
                <a:spcPct val="100000"/>
              </a:lnSpc>
              <a:spcBef>
                <a:spcPts val="0"/>
              </a:spcBef>
              <a:buNone/>
              <a:defRPr sz="4800">
                <a:latin typeface="+mj-lt"/>
              </a:defRPr>
            </a:lvl5pPr>
          </a:lstStyle>
          <a:p>
            <a:pPr lvl="0" rtl="0"/>
            <a:r>
              <a:rPr lang="lv-LV" noProof="0"/>
              <a:t>Rediģēt tekstu</a:t>
            </a:r>
          </a:p>
        </p:txBody>
      </p:sp>
      <p:sp>
        <p:nvSpPr>
          <p:cNvPr id="61" name="Teksta vietturis 58"/>
          <p:cNvSpPr>
            <a:spLocks noGrp="1"/>
          </p:cNvSpPr>
          <p:nvPr>
            <p:ph type="body" sz="quarter" idx="24" hasCustomPrompt="1"/>
          </p:nvPr>
        </p:nvSpPr>
        <p:spPr>
          <a:xfrm rot="-1140000">
            <a:off x="5686486" y="3904256"/>
            <a:ext cx="3493008" cy="669287"/>
          </a:xfrm>
        </p:spPr>
        <p:txBody>
          <a:bodyPr tIns="0" bIns="0" rtlCol="0" anchor="ctr">
            <a:noAutofit/>
          </a:bodyPr>
          <a:lstStyle>
            <a:lvl1pPr marL="0" indent="0">
              <a:lnSpc>
                <a:spcPct val="100000"/>
              </a:lnSpc>
              <a:spcBef>
                <a:spcPts val="0"/>
              </a:spcBef>
              <a:buNone/>
              <a:defRPr sz="4400" cap="all" baseline="0">
                <a:solidFill>
                  <a:schemeClr val="bg1"/>
                </a:solidFill>
                <a:latin typeface="+mj-lt"/>
              </a:defRPr>
            </a:lvl1pPr>
            <a:lvl2pPr marL="0" indent="0">
              <a:lnSpc>
                <a:spcPct val="100000"/>
              </a:lnSpc>
              <a:spcBef>
                <a:spcPts val="0"/>
              </a:spcBef>
              <a:buNone/>
              <a:defRPr sz="4800">
                <a:latin typeface="+mj-lt"/>
              </a:defRPr>
            </a:lvl2pPr>
            <a:lvl3pPr marL="0" indent="0">
              <a:lnSpc>
                <a:spcPct val="100000"/>
              </a:lnSpc>
              <a:spcBef>
                <a:spcPts val="0"/>
              </a:spcBef>
              <a:buNone/>
              <a:defRPr sz="4800">
                <a:latin typeface="+mj-lt"/>
              </a:defRPr>
            </a:lvl3pPr>
            <a:lvl4pPr marL="0" indent="0">
              <a:lnSpc>
                <a:spcPct val="100000"/>
              </a:lnSpc>
              <a:spcBef>
                <a:spcPts val="0"/>
              </a:spcBef>
              <a:buNone/>
              <a:defRPr sz="4800">
                <a:latin typeface="+mj-lt"/>
              </a:defRPr>
            </a:lvl4pPr>
            <a:lvl5pPr marL="0" indent="0">
              <a:lnSpc>
                <a:spcPct val="100000"/>
              </a:lnSpc>
              <a:spcBef>
                <a:spcPts val="0"/>
              </a:spcBef>
              <a:buNone/>
              <a:defRPr sz="4800">
                <a:latin typeface="+mj-lt"/>
              </a:defRPr>
            </a:lvl5pPr>
          </a:lstStyle>
          <a:p>
            <a:pPr lvl="0" rtl="0"/>
            <a:r>
              <a:rPr lang="lv-LV" noProof="0"/>
              <a:t>Rediģēt tekstu</a:t>
            </a:r>
          </a:p>
        </p:txBody>
      </p:sp>
    </p:spTree>
    <p:extLst>
      <p:ext uri="{BB962C8B-B14F-4D97-AF65-F5344CB8AC3E}">
        <p14:creationId xmlns:p14="http://schemas.microsoft.com/office/powerpoint/2010/main" val="1716507840"/>
      </p:ext>
    </p:extLst>
  </p:cSld>
  <p:clrMapOvr>
    <a:masterClrMapping/>
  </p:clrMapOvr>
  <p:extLst>
    <p:ext uri="{DCECCB84-F9BA-43D5-87BE-67443E8EF086}">
      <p15:sldGuideLst xmlns:p15="http://schemas.microsoft.com/office/powerpoint/2012/main">
        <p15:guide id="1" orient="horz" pos="720">
          <p15:clr>
            <a:srgbClr val="FBAE40"/>
          </p15:clr>
        </p15:guide>
        <p15:guide id="2" pos="3168">
          <p15:clr>
            <a:srgbClr val="FBAE40"/>
          </p15:clr>
        </p15:guide>
        <p15:guide id="3" orient="horz" pos="4176">
          <p15:clr>
            <a:srgbClr val="FBAE40"/>
          </p15:clr>
        </p15:guide>
        <p15:guide id="4" pos="864">
          <p15:clr>
            <a:srgbClr val="FBAE40"/>
          </p15:clr>
        </p15:guide>
        <p15:guide id="5" pos="5472">
          <p15:clr>
            <a:srgbClr val="FBAE40"/>
          </p15:clr>
        </p15:guide>
      </p15:sldGuideLst>
    </p:ext>
  </p:extLst>
</p:sldLayout>
</file>

<file path=ppt/slideMasters/_rels/slideMaster11.xml.rels>&#65279;<?xml version="1.0" encoding="utf-8"?><Relationships xmlns="http://schemas.openxmlformats.org/package/2006/relationships"><Relationship Type="http://schemas.openxmlformats.org/officeDocument/2006/relationships/theme" Target="/ppt/theme/theme12.xml" Id="rId2" /><Relationship Type="http://schemas.openxmlformats.org/officeDocument/2006/relationships/slideLayout" Target="/ppt/slideLayouts/slideLayout11.xml" Id="rId1"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upa 6"/>
          <p:cNvGrpSpPr/>
          <p:nvPr/>
        </p:nvGrpSpPr>
        <p:grpSpPr>
          <a:xfrm>
            <a:off x="1371600" y="1158875"/>
            <a:ext cx="3676650" cy="5486400"/>
            <a:chOff x="1371600" y="1158875"/>
            <a:chExt cx="3676650" cy="5486400"/>
          </a:xfrm>
        </p:grpSpPr>
        <p:sp>
          <p:nvSpPr>
            <p:cNvPr id="8" name="Freeform 5"/>
            <p:cNvSpPr>
              <a:spLocks/>
            </p:cNvSpPr>
            <p:nvPr/>
          </p:nvSpPr>
          <p:spPr bwMode="auto">
            <a:xfrm>
              <a:off x="1383657" y="1158875"/>
              <a:ext cx="3660775" cy="4343400"/>
            </a:xfrm>
            <a:custGeom>
              <a:avLst/>
              <a:gdLst>
                <a:gd name="T0" fmla="*/ 2306 w 2306"/>
                <a:gd name="T1" fmla="*/ 1922 h 2736"/>
                <a:gd name="T2" fmla="*/ 0 w 2306"/>
                <a:gd name="T3" fmla="*/ 2736 h 2736"/>
                <a:gd name="T4" fmla="*/ 0 w 2306"/>
                <a:gd name="T5" fmla="*/ 0 h 2736"/>
                <a:gd name="T6" fmla="*/ 2306 w 2306"/>
                <a:gd name="T7" fmla="*/ 0 h 2736"/>
                <a:gd name="T8" fmla="*/ 2306 w 2306"/>
                <a:gd name="T9" fmla="*/ 1922 h 2736"/>
              </a:gdLst>
              <a:ahLst/>
              <a:cxnLst>
                <a:cxn ang="0">
                  <a:pos x="T0" y="T1"/>
                </a:cxn>
                <a:cxn ang="0">
                  <a:pos x="T2" y="T3"/>
                </a:cxn>
                <a:cxn ang="0">
                  <a:pos x="T4" y="T5"/>
                </a:cxn>
                <a:cxn ang="0">
                  <a:pos x="T6" y="T7"/>
                </a:cxn>
                <a:cxn ang="0">
                  <a:pos x="T8" y="T9"/>
                </a:cxn>
              </a:cxnLst>
              <a:rect l="0" t="0" r="r" b="b"/>
              <a:pathLst>
                <a:path w="2306" h="2736">
                  <a:moveTo>
                    <a:pt x="2306" y="1922"/>
                  </a:moveTo>
                  <a:lnTo>
                    <a:pt x="0" y="2736"/>
                  </a:lnTo>
                  <a:lnTo>
                    <a:pt x="0" y="0"/>
                  </a:lnTo>
                  <a:lnTo>
                    <a:pt x="2306" y="0"/>
                  </a:lnTo>
                  <a:lnTo>
                    <a:pt x="2306" y="1922"/>
                  </a:ln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9" name="Freeform 9"/>
            <p:cNvSpPr>
              <a:spLocks/>
            </p:cNvSpPr>
            <p:nvPr/>
          </p:nvSpPr>
          <p:spPr bwMode="auto">
            <a:xfrm>
              <a:off x="3890963" y="3787775"/>
              <a:ext cx="1141413" cy="1435100"/>
            </a:xfrm>
            <a:custGeom>
              <a:avLst/>
              <a:gdLst>
                <a:gd name="T0" fmla="*/ 719 w 719"/>
                <a:gd name="T1" fmla="*/ 382 h 904"/>
                <a:gd name="T2" fmla="*/ 719 w 719"/>
                <a:gd name="T3" fmla="*/ 0 h 904"/>
                <a:gd name="T4" fmla="*/ 0 w 719"/>
                <a:gd name="T5" fmla="*/ 904 h 904"/>
                <a:gd name="T6" fmla="*/ 719 w 719"/>
                <a:gd name="T7" fmla="*/ 382 h 904"/>
              </a:gdLst>
              <a:ahLst/>
              <a:cxnLst>
                <a:cxn ang="0">
                  <a:pos x="T0" y="T1"/>
                </a:cxn>
                <a:cxn ang="0">
                  <a:pos x="T2" y="T3"/>
                </a:cxn>
                <a:cxn ang="0">
                  <a:pos x="T4" y="T5"/>
                </a:cxn>
                <a:cxn ang="0">
                  <a:pos x="T6" y="T7"/>
                </a:cxn>
              </a:cxnLst>
              <a:rect l="0" t="0" r="r" b="b"/>
              <a:pathLst>
                <a:path w="719" h="904">
                  <a:moveTo>
                    <a:pt x="719" y="382"/>
                  </a:moveTo>
                  <a:lnTo>
                    <a:pt x="719" y="0"/>
                  </a:lnTo>
                  <a:lnTo>
                    <a:pt x="0" y="904"/>
                  </a:lnTo>
                  <a:lnTo>
                    <a:pt x="719" y="382"/>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10" name="Freeform 10"/>
            <p:cNvSpPr>
              <a:spLocks/>
            </p:cNvSpPr>
            <p:nvPr/>
          </p:nvSpPr>
          <p:spPr bwMode="auto">
            <a:xfrm>
              <a:off x="3890963" y="4826000"/>
              <a:ext cx="1141413" cy="396875"/>
            </a:xfrm>
            <a:custGeom>
              <a:avLst/>
              <a:gdLst>
                <a:gd name="T0" fmla="*/ 719 w 719"/>
                <a:gd name="T1" fmla="*/ 220 h 250"/>
                <a:gd name="T2" fmla="*/ 719 w 719"/>
                <a:gd name="T3" fmla="*/ 0 h 250"/>
                <a:gd name="T4" fmla="*/ 0 w 719"/>
                <a:gd name="T5" fmla="*/ 250 h 250"/>
                <a:gd name="T6" fmla="*/ 719 w 719"/>
                <a:gd name="T7" fmla="*/ 220 h 250"/>
              </a:gdLst>
              <a:ahLst/>
              <a:cxnLst>
                <a:cxn ang="0">
                  <a:pos x="T0" y="T1"/>
                </a:cxn>
                <a:cxn ang="0">
                  <a:pos x="T2" y="T3"/>
                </a:cxn>
                <a:cxn ang="0">
                  <a:pos x="T4" y="T5"/>
                </a:cxn>
                <a:cxn ang="0">
                  <a:pos x="T6" y="T7"/>
                </a:cxn>
              </a:cxnLst>
              <a:rect l="0" t="0" r="r" b="b"/>
              <a:pathLst>
                <a:path w="719" h="250">
                  <a:moveTo>
                    <a:pt x="719" y="220"/>
                  </a:moveTo>
                  <a:lnTo>
                    <a:pt x="719" y="0"/>
                  </a:lnTo>
                  <a:lnTo>
                    <a:pt x="0" y="250"/>
                  </a:lnTo>
                  <a:lnTo>
                    <a:pt x="719" y="22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11" name="Freeform 11"/>
            <p:cNvSpPr>
              <a:spLocks/>
            </p:cNvSpPr>
            <p:nvPr/>
          </p:nvSpPr>
          <p:spPr bwMode="auto">
            <a:xfrm>
              <a:off x="3890963" y="1158875"/>
              <a:ext cx="1141413" cy="4064000"/>
            </a:xfrm>
            <a:custGeom>
              <a:avLst/>
              <a:gdLst>
                <a:gd name="T0" fmla="*/ 719 w 719"/>
                <a:gd name="T1" fmla="*/ 1010 h 2560"/>
                <a:gd name="T2" fmla="*/ 719 w 719"/>
                <a:gd name="T3" fmla="*/ 0 h 2560"/>
                <a:gd name="T4" fmla="*/ 595 w 719"/>
                <a:gd name="T5" fmla="*/ 0 h 2560"/>
                <a:gd name="T6" fmla="*/ 0 w 719"/>
                <a:gd name="T7" fmla="*/ 2560 h 2560"/>
                <a:gd name="T8" fmla="*/ 719 w 719"/>
                <a:gd name="T9" fmla="*/ 1010 h 2560"/>
              </a:gdLst>
              <a:ahLst/>
              <a:cxnLst>
                <a:cxn ang="0">
                  <a:pos x="T0" y="T1"/>
                </a:cxn>
                <a:cxn ang="0">
                  <a:pos x="T2" y="T3"/>
                </a:cxn>
                <a:cxn ang="0">
                  <a:pos x="T4" y="T5"/>
                </a:cxn>
                <a:cxn ang="0">
                  <a:pos x="T6" y="T7"/>
                </a:cxn>
                <a:cxn ang="0">
                  <a:pos x="T8" y="T9"/>
                </a:cxn>
              </a:cxnLst>
              <a:rect l="0" t="0" r="r" b="b"/>
              <a:pathLst>
                <a:path w="719" h="2560">
                  <a:moveTo>
                    <a:pt x="719" y="1010"/>
                  </a:moveTo>
                  <a:lnTo>
                    <a:pt x="719" y="0"/>
                  </a:lnTo>
                  <a:lnTo>
                    <a:pt x="595" y="0"/>
                  </a:lnTo>
                  <a:lnTo>
                    <a:pt x="0" y="2560"/>
                  </a:lnTo>
                  <a:lnTo>
                    <a:pt x="719" y="101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12" name="Freeform 12"/>
            <p:cNvSpPr>
              <a:spLocks/>
            </p:cNvSpPr>
            <p:nvPr/>
          </p:nvSpPr>
          <p:spPr bwMode="auto">
            <a:xfrm>
              <a:off x="3436938" y="1158875"/>
              <a:ext cx="657225" cy="4064000"/>
            </a:xfrm>
            <a:custGeom>
              <a:avLst/>
              <a:gdLst>
                <a:gd name="T0" fmla="*/ 414 w 414"/>
                <a:gd name="T1" fmla="*/ 0 h 2560"/>
                <a:gd name="T2" fmla="*/ 0 w 414"/>
                <a:gd name="T3" fmla="*/ 0 h 2560"/>
                <a:gd name="T4" fmla="*/ 286 w 414"/>
                <a:gd name="T5" fmla="*/ 2560 h 2560"/>
                <a:gd name="T6" fmla="*/ 414 w 414"/>
                <a:gd name="T7" fmla="*/ 0 h 2560"/>
              </a:gdLst>
              <a:ahLst/>
              <a:cxnLst>
                <a:cxn ang="0">
                  <a:pos x="T0" y="T1"/>
                </a:cxn>
                <a:cxn ang="0">
                  <a:pos x="T2" y="T3"/>
                </a:cxn>
                <a:cxn ang="0">
                  <a:pos x="T4" y="T5"/>
                </a:cxn>
                <a:cxn ang="0">
                  <a:pos x="T6" y="T7"/>
                </a:cxn>
              </a:cxnLst>
              <a:rect l="0" t="0" r="r" b="b"/>
              <a:pathLst>
                <a:path w="414" h="2560">
                  <a:moveTo>
                    <a:pt x="414" y="0"/>
                  </a:moveTo>
                  <a:lnTo>
                    <a:pt x="0" y="0"/>
                  </a:lnTo>
                  <a:lnTo>
                    <a:pt x="286" y="2560"/>
                  </a:lnTo>
                  <a:lnTo>
                    <a:pt x="414"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13" name="Freeform 13"/>
            <p:cNvSpPr>
              <a:spLocks/>
            </p:cNvSpPr>
            <p:nvPr/>
          </p:nvSpPr>
          <p:spPr bwMode="auto">
            <a:xfrm>
              <a:off x="3890963" y="5222875"/>
              <a:ext cx="1141413" cy="1298575"/>
            </a:xfrm>
            <a:custGeom>
              <a:avLst/>
              <a:gdLst>
                <a:gd name="T0" fmla="*/ 719 w 719"/>
                <a:gd name="T1" fmla="*/ 818 h 818"/>
                <a:gd name="T2" fmla="*/ 719 w 719"/>
                <a:gd name="T3" fmla="*/ 570 h 818"/>
                <a:gd name="T4" fmla="*/ 0 w 719"/>
                <a:gd name="T5" fmla="*/ 0 h 818"/>
                <a:gd name="T6" fmla="*/ 719 w 719"/>
                <a:gd name="T7" fmla="*/ 818 h 818"/>
              </a:gdLst>
              <a:ahLst/>
              <a:cxnLst>
                <a:cxn ang="0">
                  <a:pos x="T0" y="T1"/>
                </a:cxn>
                <a:cxn ang="0">
                  <a:pos x="T2" y="T3"/>
                </a:cxn>
                <a:cxn ang="0">
                  <a:pos x="T4" y="T5"/>
                </a:cxn>
                <a:cxn ang="0">
                  <a:pos x="T6" y="T7"/>
                </a:cxn>
              </a:cxnLst>
              <a:rect l="0" t="0" r="r" b="b"/>
              <a:pathLst>
                <a:path w="719" h="818">
                  <a:moveTo>
                    <a:pt x="719" y="818"/>
                  </a:moveTo>
                  <a:lnTo>
                    <a:pt x="719" y="570"/>
                  </a:lnTo>
                  <a:lnTo>
                    <a:pt x="0" y="0"/>
                  </a:lnTo>
                  <a:lnTo>
                    <a:pt x="719" y="818"/>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14" name="Freeform 14"/>
            <p:cNvSpPr>
              <a:spLocks/>
            </p:cNvSpPr>
            <p:nvPr/>
          </p:nvSpPr>
          <p:spPr bwMode="auto">
            <a:xfrm>
              <a:off x="3890963" y="5222875"/>
              <a:ext cx="893763" cy="1422400"/>
            </a:xfrm>
            <a:custGeom>
              <a:avLst/>
              <a:gdLst>
                <a:gd name="T0" fmla="*/ 389 w 563"/>
                <a:gd name="T1" fmla="*/ 896 h 896"/>
                <a:gd name="T2" fmla="*/ 563 w 563"/>
                <a:gd name="T3" fmla="*/ 896 h 896"/>
                <a:gd name="T4" fmla="*/ 0 w 563"/>
                <a:gd name="T5" fmla="*/ 0 h 896"/>
                <a:gd name="T6" fmla="*/ 389 w 563"/>
                <a:gd name="T7" fmla="*/ 896 h 896"/>
              </a:gdLst>
              <a:ahLst/>
              <a:cxnLst>
                <a:cxn ang="0">
                  <a:pos x="T0" y="T1"/>
                </a:cxn>
                <a:cxn ang="0">
                  <a:pos x="T2" y="T3"/>
                </a:cxn>
                <a:cxn ang="0">
                  <a:pos x="T4" y="T5"/>
                </a:cxn>
                <a:cxn ang="0">
                  <a:pos x="T6" y="T7"/>
                </a:cxn>
              </a:cxnLst>
              <a:rect l="0" t="0" r="r" b="b"/>
              <a:pathLst>
                <a:path w="563" h="896">
                  <a:moveTo>
                    <a:pt x="389" y="896"/>
                  </a:moveTo>
                  <a:lnTo>
                    <a:pt x="563" y="896"/>
                  </a:lnTo>
                  <a:lnTo>
                    <a:pt x="0" y="0"/>
                  </a:lnTo>
                  <a:lnTo>
                    <a:pt x="389"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15" name="Freeform 15"/>
            <p:cNvSpPr>
              <a:spLocks/>
            </p:cNvSpPr>
            <p:nvPr/>
          </p:nvSpPr>
          <p:spPr bwMode="auto">
            <a:xfrm>
              <a:off x="3890963" y="5222875"/>
              <a:ext cx="1141413" cy="574675"/>
            </a:xfrm>
            <a:custGeom>
              <a:avLst/>
              <a:gdLst>
                <a:gd name="T0" fmla="*/ 719 w 719"/>
                <a:gd name="T1" fmla="*/ 362 h 362"/>
                <a:gd name="T2" fmla="*/ 719 w 719"/>
                <a:gd name="T3" fmla="*/ 168 h 362"/>
                <a:gd name="T4" fmla="*/ 0 w 719"/>
                <a:gd name="T5" fmla="*/ 0 h 362"/>
                <a:gd name="T6" fmla="*/ 719 w 719"/>
                <a:gd name="T7" fmla="*/ 362 h 362"/>
              </a:gdLst>
              <a:ahLst/>
              <a:cxnLst>
                <a:cxn ang="0">
                  <a:pos x="T0" y="T1"/>
                </a:cxn>
                <a:cxn ang="0">
                  <a:pos x="T2" y="T3"/>
                </a:cxn>
                <a:cxn ang="0">
                  <a:pos x="T4" y="T5"/>
                </a:cxn>
                <a:cxn ang="0">
                  <a:pos x="T6" y="T7"/>
                </a:cxn>
              </a:cxnLst>
              <a:rect l="0" t="0" r="r" b="b"/>
              <a:pathLst>
                <a:path w="719" h="362">
                  <a:moveTo>
                    <a:pt x="719" y="362"/>
                  </a:moveTo>
                  <a:lnTo>
                    <a:pt x="719" y="168"/>
                  </a:lnTo>
                  <a:lnTo>
                    <a:pt x="0" y="0"/>
                  </a:lnTo>
                  <a:lnTo>
                    <a:pt x="719" y="362"/>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16" name="Freeform 16"/>
            <p:cNvSpPr>
              <a:spLocks/>
            </p:cNvSpPr>
            <p:nvPr/>
          </p:nvSpPr>
          <p:spPr bwMode="auto">
            <a:xfrm>
              <a:off x="2763838" y="5222875"/>
              <a:ext cx="1127125" cy="1422400"/>
            </a:xfrm>
            <a:custGeom>
              <a:avLst/>
              <a:gdLst>
                <a:gd name="T0" fmla="*/ 0 w 710"/>
                <a:gd name="T1" fmla="*/ 896 h 896"/>
                <a:gd name="T2" fmla="*/ 296 w 710"/>
                <a:gd name="T3" fmla="*/ 896 h 896"/>
                <a:gd name="T4" fmla="*/ 710 w 710"/>
                <a:gd name="T5" fmla="*/ 0 h 896"/>
                <a:gd name="T6" fmla="*/ 0 w 710"/>
                <a:gd name="T7" fmla="*/ 896 h 896"/>
              </a:gdLst>
              <a:ahLst/>
              <a:cxnLst>
                <a:cxn ang="0">
                  <a:pos x="T0" y="T1"/>
                </a:cxn>
                <a:cxn ang="0">
                  <a:pos x="T2" y="T3"/>
                </a:cxn>
                <a:cxn ang="0">
                  <a:pos x="T4" y="T5"/>
                </a:cxn>
                <a:cxn ang="0">
                  <a:pos x="T6" y="T7"/>
                </a:cxn>
              </a:cxnLst>
              <a:rect l="0" t="0" r="r" b="b"/>
              <a:pathLst>
                <a:path w="710" h="896">
                  <a:moveTo>
                    <a:pt x="0" y="896"/>
                  </a:moveTo>
                  <a:lnTo>
                    <a:pt x="296" y="896"/>
                  </a:lnTo>
                  <a:lnTo>
                    <a:pt x="710" y="0"/>
                  </a:lnTo>
                  <a:lnTo>
                    <a:pt x="0"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17" name="Freeform 17"/>
            <p:cNvSpPr>
              <a:spLocks/>
            </p:cNvSpPr>
            <p:nvPr/>
          </p:nvSpPr>
          <p:spPr bwMode="auto">
            <a:xfrm>
              <a:off x="3560763" y="5222875"/>
              <a:ext cx="330200" cy="1422400"/>
            </a:xfrm>
            <a:custGeom>
              <a:avLst/>
              <a:gdLst>
                <a:gd name="T0" fmla="*/ 0 w 208"/>
                <a:gd name="T1" fmla="*/ 896 h 896"/>
                <a:gd name="T2" fmla="*/ 164 w 208"/>
                <a:gd name="T3" fmla="*/ 896 h 896"/>
                <a:gd name="T4" fmla="*/ 208 w 208"/>
                <a:gd name="T5" fmla="*/ 0 h 896"/>
                <a:gd name="T6" fmla="*/ 0 w 208"/>
                <a:gd name="T7" fmla="*/ 896 h 896"/>
              </a:gdLst>
              <a:ahLst/>
              <a:cxnLst>
                <a:cxn ang="0">
                  <a:pos x="T0" y="T1"/>
                </a:cxn>
                <a:cxn ang="0">
                  <a:pos x="T2" y="T3"/>
                </a:cxn>
                <a:cxn ang="0">
                  <a:pos x="T4" y="T5"/>
                </a:cxn>
                <a:cxn ang="0">
                  <a:pos x="T6" y="T7"/>
                </a:cxn>
              </a:cxnLst>
              <a:rect l="0" t="0" r="r" b="b"/>
              <a:pathLst>
                <a:path w="208" h="896">
                  <a:moveTo>
                    <a:pt x="0" y="896"/>
                  </a:moveTo>
                  <a:lnTo>
                    <a:pt x="164" y="896"/>
                  </a:lnTo>
                  <a:lnTo>
                    <a:pt x="208" y="0"/>
                  </a:lnTo>
                  <a:lnTo>
                    <a:pt x="0"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18" name="Freeform 18"/>
            <p:cNvSpPr>
              <a:spLocks/>
            </p:cNvSpPr>
            <p:nvPr/>
          </p:nvSpPr>
          <p:spPr bwMode="auto">
            <a:xfrm>
              <a:off x="3890963" y="5222875"/>
              <a:ext cx="382588" cy="1422400"/>
            </a:xfrm>
            <a:custGeom>
              <a:avLst/>
              <a:gdLst>
                <a:gd name="T0" fmla="*/ 100 w 241"/>
                <a:gd name="T1" fmla="*/ 896 h 896"/>
                <a:gd name="T2" fmla="*/ 241 w 241"/>
                <a:gd name="T3" fmla="*/ 896 h 896"/>
                <a:gd name="T4" fmla="*/ 0 w 241"/>
                <a:gd name="T5" fmla="*/ 0 h 896"/>
                <a:gd name="T6" fmla="*/ 100 w 241"/>
                <a:gd name="T7" fmla="*/ 896 h 896"/>
              </a:gdLst>
              <a:ahLst/>
              <a:cxnLst>
                <a:cxn ang="0">
                  <a:pos x="T0" y="T1"/>
                </a:cxn>
                <a:cxn ang="0">
                  <a:pos x="T2" y="T3"/>
                </a:cxn>
                <a:cxn ang="0">
                  <a:pos x="T4" y="T5"/>
                </a:cxn>
                <a:cxn ang="0">
                  <a:pos x="T6" y="T7"/>
                </a:cxn>
              </a:cxnLst>
              <a:rect l="0" t="0" r="r" b="b"/>
              <a:pathLst>
                <a:path w="241" h="896">
                  <a:moveTo>
                    <a:pt x="100" y="896"/>
                  </a:moveTo>
                  <a:lnTo>
                    <a:pt x="241" y="896"/>
                  </a:lnTo>
                  <a:lnTo>
                    <a:pt x="0" y="0"/>
                  </a:lnTo>
                  <a:lnTo>
                    <a:pt x="100"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19" name="Freeform 19"/>
            <p:cNvSpPr>
              <a:spLocks/>
            </p:cNvSpPr>
            <p:nvPr/>
          </p:nvSpPr>
          <p:spPr bwMode="auto">
            <a:xfrm>
              <a:off x="2124075" y="1158875"/>
              <a:ext cx="1766888" cy="4064000"/>
            </a:xfrm>
            <a:custGeom>
              <a:avLst/>
              <a:gdLst>
                <a:gd name="T0" fmla="*/ 427 w 1113"/>
                <a:gd name="T1" fmla="*/ 0 h 2560"/>
                <a:gd name="T2" fmla="*/ 0 w 1113"/>
                <a:gd name="T3" fmla="*/ 0 h 2560"/>
                <a:gd name="T4" fmla="*/ 1113 w 1113"/>
                <a:gd name="T5" fmla="*/ 2560 h 2560"/>
                <a:gd name="T6" fmla="*/ 427 w 1113"/>
                <a:gd name="T7" fmla="*/ 0 h 2560"/>
              </a:gdLst>
              <a:ahLst/>
              <a:cxnLst>
                <a:cxn ang="0">
                  <a:pos x="T0" y="T1"/>
                </a:cxn>
                <a:cxn ang="0">
                  <a:pos x="T2" y="T3"/>
                </a:cxn>
                <a:cxn ang="0">
                  <a:pos x="T4" y="T5"/>
                </a:cxn>
                <a:cxn ang="0">
                  <a:pos x="T6" y="T7"/>
                </a:cxn>
              </a:cxnLst>
              <a:rect l="0" t="0" r="r" b="b"/>
              <a:pathLst>
                <a:path w="1113" h="2560">
                  <a:moveTo>
                    <a:pt x="427" y="0"/>
                  </a:moveTo>
                  <a:lnTo>
                    <a:pt x="0" y="0"/>
                  </a:lnTo>
                  <a:lnTo>
                    <a:pt x="1113" y="2560"/>
                  </a:lnTo>
                  <a:lnTo>
                    <a:pt x="427"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20" name="Freeform 20"/>
            <p:cNvSpPr>
              <a:spLocks/>
            </p:cNvSpPr>
            <p:nvPr/>
          </p:nvSpPr>
          <p:spPr bwMode="auto">
            <a:xfrm>
              <a:off x="1371600" y="5222875"/>
              <a:ext cx="2519363" cy="1422400"/>
            </a:xfrm>
            <a:custGeom>
              <a:avLst/>
              <a:gdLst>
                <a:gd name="T0" fmla="*/ 0 w 1587"/>
                <a:gd name="T1" fmla="*/ 554 h 896"/>
                <a:gd name="T2" fmla="*/ 0 w 1587"/>
                <a:gd name="T3" fmla="*/ 896 h 896"/>
                <a:gd name="T4" fmla="*/ 356 w 1587"/>
                <a:gd name="T5" fmla="*/ 896 h 896"/>
                <a:gd name="T6" fmla="*/ 1587 w 1587"/>
                <a:gd name="T7" fmla="*/ 0 h 896"/>
                <a:gd name="T8" fmla="*/ 0 w 1587"/>
                <a:gd name="T9" fmla="*/ 554 h 896"/>
              </a:gdLst>
              <a:ahLst/>
              <a:cxnLst>
                <a:cxn ang="0">
                  <a:pos x="T0" y="T1"/>
                </a:cxn>
                <a:cxn ang="0">
                  <a:pos x="T2" y="T3"/>
                </a:cxn>
                <a:cxn ang="0">
                  <a:pos x="T4" y="T5"/>
                </a:cxn>
                <a:cxn ang="0">
                  <a:pos x="T6" y="T7"/>
                </a:cxn>
                <a:cxn ang="0">
                  <a:pos x="T8" y="T9"/>
                </a:cxn>
              </a:cxnLst>
              <a:rect l="0" t="0" r="r" b="b"/>
              <a:pathLst>
                <a:path w="1587" h="896">
                  <a:moveTo>
                    <a:pt x="0" y="554"/>
                  </a:moveTo>
                  <a:lnTo>
                    <a:pt x="0" y="896"/>
                  </a:lnTo>
                  <a:lnTo>
                    <a:pt x="356" y="896"/>
                  </a:lnTo>
                  <a:lnTo>
                    <a:pt x="1587" y="0"/>
                  </a:lnTo>
                  <a:lnTo>
                    <a:pt x="0" y="554"/>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21" name="Freeform 21"/>
            <p:cNvSpPr>
              <a:spLocks/>
            </p:cNvSpPr>
            <p:nvPr/>
          </p:nvSpPr>
          <p:spPr bwMode="auto">
            <a:xfrm>
              <a:off x="1371600" y="1209675"/>
              <a:ext cx="2519363" cy="4013200"/>
            </a:xfrm>
            <a:custGeom>
              <a:avLst/>
              <a:gdLst>
                <a:gd name="T0" fmla="*/ 0 w 1587"/>
                <a:gd name="T1" fmla="*/ 0 h 2528"/>
                <a:gd name="T2" fmla="*/ 0 w 1587"/>
                <a:gd name="T3" fmla="*/ 728 h 2528"/>
                <a:gd name="T4" fmla="*/ 1587 w 1587"/>
                <a:gd name="T5" fmla="*/ 2528 h 2528"/>
                <a:gd name="T6" fmla="*/ 0 w 1587"/>
                <a:gd name="T7" fmla="*/ 0 h 2528"/>
              </a:gdLst>
              <a:ahLst/>
              <a:cxnLst>
                <a:cxn ang="0">
                  <a:pos x="T0" y="T1"/>
                </a:cxn>
                <a:cxn ang="0">
                  <a:pos x="T2" y="T3"/>
                </a:cxn>
                <a:cxn ang="0">
                  <a:pos x="T4" y="T5"/>
                </a:cxn>
                <a:cxn ang="0">
                  <a:pos x="T6" y="T7"/>
                </a:cxn>
              </a:cxnLst>
              <a:rect l="0" t="0" r="r" b="b"/>
              <a:pathLst>
                <a:path w="1587" h="2528">
                  <a:moveTo>
                    <a:pt x="0" y="0"/>
                  </a:moveTo>
                  <a:lnTo>
                    <a:pt x="0" y="728"/>
                  </a:lnTo>
                  <a:lnTo>
                    <a:pt x="1587" y="2528"/>
                  </a:lnTo>
                  <a:lnTo>
                    <a:pt x="0"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22" name="Freeform 22"/>
            <p:cNvSpPr>
              <a:spLocks/>
            </p:cNvSpPr>
            <p:nvPr/>
          </p:nvSpPr>
          <p:spPr bwMode="auto">
            <a:xfrm>
              <a:off x="1371600" y="4638675"/>
              <a:ext cx="2519363" cy="692150"/>
            </a:xfrm>
            <a:custGeom>
              <a:avLst/>
              <a:gdLst>
                <a:gd name="T0" fmla="*/ 0 w 1587"/>
                <a:gd name="T1" fmla="*/ 0 h 436"/>
                <a:gd name="T2" fmla="*/ 0 w 1587"/>
                <a:gd name="T3" fmla="*/ 436 h 436"/>
                <a:gd name="T4" fmla="*/ 1587 w 1587"/>
                <a:gd name="T5" fmla="*/ 368 h 436"/>
                <a:gd name="T6" fmla="*/ 0 w 1587"/>
                <a:gd name="T7" fmla="*/ 0 h 436"/>
              </a:gdLst>
              <a:ahLst/>
              <a:cxnLst>
                <a:cxn ang="0">
                  <a:pos x="T0" y="T1"/>
                </a:cxn>
                <a:cxn ang="0">
                  <a:pos x="T2" y="T3"/>
                </a:cxn>
                <a:cxn ang="0">
                  <a:pos x="T4" y="T5"/>
                </a:cxn>
                <a:cxn ang="0">
                  <a:pos x="T6" y="T7"/>
                </a:cxn>
              </a:cxnLst>
              <a:rect l="0" t="0" r="r" b="b"/>
              <a:pathLst>
                <a:path w="1587" h="436">
                  <a:moveTo>
                    <a:pt x="0" y="0"/>
                  </a:moveTo>
                  <a:lnTo>
                    <a:pt x="0" y="436"/>
                  </a:lnTo>
                  <a:lnTo>
                    <a:pt x="1587" y="368"/>
                  </a:lnTo>
                  <a:lnTo>
                    <a:pt x="0"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23" name="Freeform 23"/>
            <p:cNvSpPr>
              <a:spLocks/>
            </p:cNvSpPr>
            <p:nvPr/>
          </p:nvSpPr>
          <p:spPr bwMode="auto">
            <a:xfrm>
              <a:off x="1371600" y="3228975"/>
              <a:ext cx="2519363" cy="1993900"/>
            </a:xfrm>
            <a:custGeom>
              <a:avLst/>
              <a:gdLst>
                <a:gd name="T0" fmla="*/ 0 w 1587"/>
                <a:gd name="T1" fmla="*/ 0 h 1256"/>
                <a:gd name="T2" fmla="*/ 0 w 1587"/>
                <a:gd name="T3" fmla="*/ 460 h 1256"/>
                <a:gd name="T4" fmla="*/ 1587 w 1587"/>
                <a:gd name="T5" fmla="*/ 1256 h 1256"/>
                <a:gd name="T6" fmla="*/ 0 w 1587"/>
                <a:gd name="T7" fmla="*/ 0 h 1256"/>
              </a:gdLst>
              <a:ahLst/>
              <a:cxnLst>
                <a:cxn ang="0">
                  <a:pos x="T0" y="T1"/>
                </a:cxn>
                <a:cxn ang="0">
                  <a:pos x="T2" y="T3"/>
                </a:cxn>
                <a:cxn ang="0">
                  <a:pos x="T4" y="T5"/>
                </a:cxn>
                <a:cxn ang="0">
                  <a:pos x="T6" y="T7"/>
                </a:cxn>
              </a:cxnLst>
              <a:rect l="0" t="0" r="r" b="b"/>
              <a:pathLst>
                <a:path w="1587" h="1256">
                  <a:moveTo>
                    <a:pt x="0" y="0"/>
                  </a:moveTo>
                  <a:lnTo>
                    <a:pt x="0" y="460"/>
                  </a:lnTo>
                  <a:lnTo>
                    <a:pt x="1587" y="1256"/>
                  </a:lnTo>
                  <a:lnTo>
                    <a:pt x="0"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24" name="Freeform 27"/>
            <p:cNvSpPr>
              <a:spLocks/>
            </p:cNvSpPr>
            <p:nvPr/>
          </p:nvSpPr>
          <p:spPr bwMode="auto">
            <a:xfrm>
              <a:off x="1382350" y="4194175"/>
              <a:ext cx="3665900" cy="1873188"/>
            </a:xfrm>
            <a:custGeom>
              <a:avLst/>
              <a:gdLst>
                <a:gd name="T0" fmla="*/ 2306 w 2306"/>
                <a:gd name="T1" fmla="*/ 388 h 1192"/>
                <a:gd name="T2" fmla="*/ 0 w 2306"/>
                <a:gd name="T3" fmla="*/ 1192 h 1192"/>
                <a:gd name="T4" fmla="*/ 0 w 2306"/>
                <a:gd name="T5" fmla="*/ 814 h 1192"/>
                <a:gd name="T6" fmla="*/ 2306 w 2306"/>
                <a:gd name="T7" fmla="*/ 0 h 1192"/>
                <a:gd name="T8" fmla="*/ 2306 w 2306"/>
                <a:gd name="T9" fmla="*/ 388 h 1192"/>
                <a:gd name="connsiteX0" fmla="*/ 10014 w 10014"/>
                <a:gd name="connsiteY0" fmla="*/ 3255 h 10000"/>
                <a:gd name="connsiteX1" fmla="*/ 14 w 10014"/>
                <a:gd name="connsiteY1" fmla="*/ 10000 h 10000"/>
                <a:gd name="connsiteX2" fmla="*/ 0 w 10014"/>
                <a:gd name="connsiteY2" fmla="*/ 6670 h 10000"/>
                <a:gd name="connsiteX3" fmla="*/ 10014 w 10014"/>
                <a:gd name="connsiteY3" fmla="*/ 0 h 10000"/>
                <a:gd name="connsiteX4" fmla="*/ 10014 w 10014"/>
                <a:gd name="connsiteY4" fmla="*/ 3255 h 10000"/>
                <a:gd name="connsiteX0" fmla="*/ 10014 w 10014"/>
                <a:gd name="connsiteY0" fmla="*/ 3255 h 9899"/>
                <a:gd name="connsiteX1" fmla="*/ 14 w 10014"/>
                <a:gd name="connsiteY1" fmla="*/ 9899 h 9899"/>
                <a:gd name="connsiteX2" fmla="*/ 0 w 10014"/>
                <a:gd name="connsiteY2" fmla="*/ 6670 h 9899"/>
                <a:gd name="connsiteX3" fmla="*/ 10014 w 10014"/>
                <a:gd name="connsiteY3" fmla="*/ 0 h 9899"/>
                <a:gd name="connsiteX4" fmla="*/ 10014 w 10014"/>
                <a:gd name="connsiteY4" fmla="*/ 3255 h 9899"/>
                <a:gd name="connsiteX0" fmla="*/ 10000 w 10000"/>
                <a:gd name="connsiteY0" fmla="*/ 3288 h 10000"/>
                <a:gd name="connsiteX1" fmla="*/ 1 w 10000"/>
                <a:gd name="connsiteY1" fmla="*/ 10000 h 10000"/>
                <a:gd name="connsiteX2" fmla="*/ 0 w 10000"/>
                <a:gd name="connsiteY2" fmla="*/ 6738 h 10000"/>
                <a:gd name="connsiteX3" fmla="*/ 10000 w 10000"/>
                <a:gd name="connsiteY3" fmla="*/ 0 h 10000"/>
                <a:gd name="connsiteX4" fmla="*/ 10000 w 10000"/>
                <a:gd name="connsiteY4" fmla="*/ 3288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10000" y="3288"/>
                  </a:moveTo>
                  <a:lnTo>
                    <a:pt x="1" y="10000"/>
                  </a:lnTo>
                  <a:cubicBezTo>
                    <a:pt x="-4" y="8879"/>
                    <a:pt x="5" y="7859"/>
                    <a:pt x="0" y="6738"/>
                  </a:cubicBezTo>
                  <a:lnTo>
                    <a:pt x="10000" y="0"/>
                  </a:lnTo>
                  <a:lnTo>
                    <a:pt x="10000" y="3288"/>
                  </a:ln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a:p>
          </p:txBody>
        </p:sp>
      </p:grpSp>
      <p:grpSp>
        <p:nvGrpSpPr>
          <p:cNvPr id="25" name="Grupa 24"/>
          <p:cNvGrpSpPr/>
          <p:nvPr/>
        </p:nvGrpSpPr>
        <p:grpSpPr>
          <a:xfrm>
            <a:off x="5034264" y="1158875"/>
            <a:ext cx="3676650" cy="5486400"/>
            <a:chOff x="1371600" y="1158875"/>
            <a:chExt cx="3676650" cy="5486400"/>
          </a:xfrm>
        </p:grpSpPr>
        <p:sp>
          <p:nvSpPr>
            <p:cNvPr id="26" name="Freeform 5"/>
            <p:cNvSpPr>
              <a:spLocks/>
            </p:cNvSpPr>
            <p:nvPr/>
          </p:nvSpPr>
          <p:spPr bwMode="auto">
            <a:xfrm>
              <a:off x="1383657" y="1158875"/>
              <a:ext cx="3660775" cy="4343400"/>
            </a:xfrm>
            <a:custGeom>
              <a:avLst/>
              <a:gdLst>
                <a:gd name="T0" fmla="*/ 2306 w 2306"/>
                <a:gd name="T1" fmla="*/ 1922 h 2736"/>
                <a:gd name="T2" fmla="*/ 0 w 2306"/>
                <a:gd name="T3" fmla="*/ 2736 h 2736"/>
                <a:gd name="T4" fmla="*/ 0 w 2306"/>
                <a:gd name="T5" fmla="*/ 0 h 2736"/>
                <a:gd name="T6" fmla="*/ 2306 w 2306"/>
                <a:gd name="T7" fmla="*/ 0 h 2736"/>
                <a:gd name="T8" fmla="*/ 2306 w 2306"/>
                <a:gd name="T9" fmla="*/ 1922 h 2736"/>
              </a:gdLst>
              <a:ahLst/>
              <a:cxnLst>
                <a:cxn ang="0">
                  <a:pos x="T0" y="T1"/>
                </a:cxn>
                <a:cxn ang="0">
                  <a:pos x="T2" y="T3"/>
                </a:cxn>
                <a:cxn ang="0">
                  <a:pos x="T4" y="T5"/>
                </a:cxn>
                <a:cxn ang="0">
                  <a:pos x="T6" y="T7"/>
                </a:cxn>
                <a:cxn ang="0">
                  <a:pos x="T8" y="T9"/>
                </a:cxn>
              </a:cxnLst>
              <a:rect l="0" t="0" r="r" b="b"/>
              <a:pathLst>
                <a:path w="2306" h="2736">
                  <a:moveTo>
                    <a:pt x="2306" y="1922"/>
                  </a:moveTo>
                  <a:lnTo>
                    <a:pt x="0" y="2736"/>
                  </a:lnTo>
                  <a:lnTo>
                    <a:pt x="0" y="0"/>
                  </a:lnTo>
                  <a:lnTo>
                    <a:pt x="2306" y="0"/>
                  </a:lnTo>
                  <a:lnTo>
                    <a:pt x="2306" y="1922"/>
                  </a:ln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27" name="Freeform 9"/>
            <p:cNvSpPr>
              <a:spLocks/>
            </p:cNvSpPr>
            <p:nvPr/>
          </p:nvSpPr>
          <p:spPr bwMode="auto">
            <a:xfrm>
              <a:off x="3890963" y="3787775"/>
              <a:ext cx="1141413" cy="1435100"/>
            </a:xfrm>
            <a:custGeom>
              <a:avLst/>
              <a:gdLst>
                <a:gd name="T0" fmla="*/ 719 w 719"/>
                <a:gd name="T1" fmla="*/ 382 h 904"/>
                <a:gd name="T2" fmla="*/ 719 w 719"/>
                <a:gd name="T3" fmla="*/ 0 h 904"/>
                <a:gd name="T4" fmla="*/ 0 w 719"/>
                <a:gd name="T5" fmla="*/ 904 h 904"/>
                <a:gd name="T6" fmla="*/ 719 w 719"/>
                <a:gd name="T7" fmla="*/ 382 h 904"/>
              </a:gdLst>
              <a:ahLst/>
              <a:cxnLst>
                <a:cxn ang="0">
                  <a:pos x="T0" y="T1"/>
                </a:cxn>
                <a:cxn ang="0">
                  <a:pos x="T2" y="T3"/>
                </a:cxn>
                <a:cxn ang="0">
                  <a:pos x="T4" y="T5"/>
                </a:cxn>
                <a:cxn ang="0">
                  <a:pos x="T6" y="T7"/>
                </a:cxn>
              </a:cxnLst>
              <a:rect l="0" t="0" r="r" b="b"/>
              <a:pathLst>
                <a:path w="719" h="904">
                  <a:moveTo>
                    <a:pt x="719" y="382"/>
                  </a:moveTo>
                  <a:lnTo>
                    <a:pt x="719" y="0"/>
                  </a:lnTo>
                  <a:lnTo>
                    <a:pt x="0" y="904"/>
                  </a:lnTo>
                  <a:lnTo>
                    <a:pt x="719" y="382"/>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28" name="Freeform 10"/>
            <p:cNvSpPr>
              <a:spLocks/>
            </p:cNvSpPr>
            <p:nvPr/>
          </p:nvSpPr>
          <p:spPr bwMode="auto">
            <a:xfrm>
              <a:off x="3890963" y="4826000"/>
              <a:ext cx="1141413" cy="396875"/>
            </a:xfrm>
            <a:custGeom>
              <a:avLst/>
              <a:gdLst>
                <a:gd name="T0" fmla="*/ 719 w 719"/>
                <a:gd name="T1" fmla="*/ 220 h 250"/>
                <a:gd name="T2" fmla="*/ 719 w 719"/>
                <a:gd name="T3" fmla="*/ 0 h 250"/>
                <a:gd name="T4" fmla="*/ 0 w 719"/>
                <a:gd name="T5" fmla="*/ 250 h 250"/>
                <a:gd name="T6" fmla="*/ 719 w 719"/>
                <a:gd name="T7" fmla="*/ 220 h 250"/>
              </a:gdLst>
              <a:ahLst/>
              <a:cxnLst>
                <a:cxn ang="0">
                  <a:pos x="T0" y="T1"/>
                </a:cxn>
                <a:cxn ang="0">
                  <a:pos x="T2" y="T3"/>
                </a:cxn>
                <a:cxn ang="0">
                  <a:pos x="T4" y="T5"/>
                </a:cxn>
                <a:cxn ang="0">
                  <a:pos x="T6" y="T7"/>
                </a:cxn>
              </a:cxnLst>
              <a:rect l="0" t="0" r="r" b="b"/>
              <a:pathLst>
                <a:path w="719" h="250">
                  <a:moveTo>
                    <a:pt x="719" y="220"/>
                  </a:moveTo>
                  <a:lnTo>
                    <a:pt x="719" y="0"/>
                  </a:lnTo>
                  <a:lnTo>
                    <a:pt x="0" y="250"/>
                  </a:lnTo>
                  <a:lnTo>
                    <a:pt x="719" y="22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29" name="Freeform 11"/>
            <p:cNvSpPr>
              <a:spLocks/>
            </p:cNvSpPr>
            <p:nvPr/>
          </p:nvSpPr>
          <p:spPr bwMode="auto">
            <a:xfrm>
              <a:off x="3890963" y="1158875"/>
              <a:ext cx="1141413" cy="4064000"/>
            </a:xfrm>
            <a:custGeom>
              <a:avLst/>
              <a:gdLst>
                <a:gd name="T0" fmla="*/ 719 w 719"/>
                <a:gd name="T1" fmla="*/ 1010 h 2560"/>
                <a:gd name="T2" fmla="*/ 719 w 719"/>
                <a:gd name="T3" fmla="*/ 0 h 2560"/>
                <a:gd name="T4" fmla="*/ 595 w 719"/>
                <a:gd name="T5" fmla="*/ 0 h 2560"/>
                <a:gd name="T6" fmla="*/ 0 w 719"/>
                <a:gd name="T7" fmla="*/ 2560 h 2560"/>
                <a:gd name="T8" fmla="*/ 719 w 719"/>
                <a:gd name="T9" fmla="*/ 1010 h 2560"/>
              </a:gdLst>
              <a:ahLst/>
              <a:cxnLst>
                <a:cxn ang="0">
                  <a:pos x="T0" y="T1"/>
                </a:cxn>
                <a:cxn ang="0">
                  <a:pos x="T2" y="T3"/>
                </a:cxn>
                <a:cxn ang="0">
                  <a:pos x="T4" y="T5"/>
                </a:cxn>
                <a:cxn ang="0">
                  <a:pos x="T6" y="T7"/>
                </a:cxn>
                <a:cxn ang="0">
                  <a:pos x="T8" y="T9"/>
                </a:cxn>
              </a:cxnLst>
              <a:rect l="0" t="0" r="r" b="b"/>
              <a:pathLst>
                <a:path w="719" h="2560">
                  <a:moveTo>
                    <a:pt x="719" y="1010"/>
                  </a:moveTo>
                  <a:lnTo>
                    <a:pt x="719" y="0"/>
                  </a:lnTo>
                  <a:lnTo>
                    <a:pt x="595" y="0"/>
                  </a:lnTo>
                  <a:lnTo>
                    <a:pt x="0" y="2560"/>
                  </a:lnTo>
                  <a:lnTo>
                    <a:pt x="719" y="101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30" name="Freeform 12"/>
            <p:cNvSpPr>
              <a:spLocks/>
            </p:cNvSpPr>
            <p:nvPr/>
          </p:nvSpPr>
          <p:spPr bwMode="auto">
            <a:xfrm>
              <a:off x="3436938" y="1158875"/>
              <a:ext cx="657225" cy="4064000"/>
            </a:xfrm>
            <a:custGeom>
              <a:avLst/>
              <a:gdLst>
                <a:gd name="T0" fmla="*/ 414 w 414"/>
                <a:gd name="T1" fmla="*/ 0 h 2560"/>
                <a:gd name="T2" fmla="*/ 0 w 414"/>
                <a:gd name="T3" fmla="*/ 0 h 2560"/>
                <a:gd name="T4" fmla="*/ 286 w 414"/>
                <a:gd name="T5" fmla="*/ 2560 h 2560"/>
                <a:gd name="T6" fmla="*/ 414 w 414"/>
                <a:gd name="T7" fmla="*/ 0 h 2560"/>
              </a:gdLst>
              <a:ahLst/>
              <a:cxnLst>
                <a:cxn ang="0">
                  <a:pos x="T0" y="T1"/>
                </a:cxn>
                <a:cxn ang="0">
                  <a:pos x="T2" y="T3"/>
                </a:cxn>
                <a:cxn ang="0">
                  <a:pos x="T4" y="T5"/>
                </a:cxn>
                <a:cxn ang="0">
                  <a:pos x="T6" y="T7"/>
                </a:cxn>
              </a:cxnLst>
              <a:rect l="0" t="0" r="r" b="b"/>
              <a:pathLst>
                <a:path w="414" h="2560">
                  <a:moveTo>
                    <a:pt x="414" y="0"/>
                  </a:moveTo>
                  <a:lnTo>
                    <a:pt x="0" y="0"/>
                  </a:lnTo>
                  <a:lnTo>
                    <a:pt x="286" y="2560"/>
                  </a:lnTo>
                  <a:lnTo>
                    <a:pt x="414"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31" name="Freeform 13"/>
            <p:cNvSpPr>
              <a:spLocks/>
            </p:cNvSpPr>
            <p:nvPr/>
          </p:nvSpPr>
          <p:spPr bwMode="auto">
            <a:xfrm>
              <a:off x="3890963" y="5222875"/>
              <a:ext cx="1141413" cy="1298575"/>
            </a:xfrm>
            <a:custGeom>
              <a:avLst/>
              <a:gdLst>
                <a:gd name="T0" fmla="*/ 719 w 719"/>
                <a:gd name="T1" fmla="*/ 818 h 818"/>
                <a:gd name="T2" fmla="*/ 719 w 719"/>
                <a:gd name="T3" fmla="*/ 570 h 818"/>
                <a:gd name="T4" fmla="*/ 0 w 719"/>
                <a:gd name="T5" fmla="*/ 0 h 818"/>
                <a:gd name="T6" fmla="*/ 719 w 719"/>
                <a:gd name="T7" fmla="*/ 818 h 818"/>
              </a:gdLst>
              <a:ahLst/>
              <a:cxnLst>
                <a:cxn ang="0">
                  <a:pos x="T0" y="T1"/>
                </a:cxn>
                <a:cxn ang="0">
                  <a:pos x="T2" y="T3"/>
                </a:cxn>
                <a:cxn ang="0">
                  <a:pos x="T4" y="T5"/>
                </a:cxn>
                <a:cxn ang="0">
                  <a:pos x="T6" y="T7"/>
                </a:cxn>
              </a:cxnLst>
              <a:rect l="0" t="0" r="r" b="b"/>
              <a:pathLst>
                <a:path w="719" h="818">
                  <a:moveTo>
                    <a:pt x="719" y="818"/>
                  </a:moveTo>
                  <a:lnTo>
                    <a:pt x="719" y="570"/>
                  </a:lnTo>
                  <a:lnTo>
                    <a:pt x="0" y="0"/>
                  </a:lnTo>
                  <a:lnTo>
                    <a:pt x="719" y="818"/>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32" name="Freeform 14"/>
            <p:cNvSpPr>
              <a:spLocks/>
            </p:cNvSpPr>
            <p:nvPr/>
          </p:nvSpPr>
          <p:spPr bwMode="auto">
            <a:xfrm>
              <a:off x="3890963" y="5222875"/>
              <a:ext cx="893763" cy="1422400"/>
            </a:xfrm>
            <a:custGeom>
              <a:avLst/>
              <a:gdLst>
                <a:gd name="T0" fmla="*/ 389 w 563"/>
                <a:gd name="T1" fmla="*/ 896 h 896"/>
                <a:gd name="T2" fmla="*/ 563 w 563"/>
                <a:gd name="T3" fmla="*/ 896 h 896"/>
                <a:gd name="T4" fmla="*/ 0 w 563"/>
                <a:gd name="T5" fmla="*/ 0 h 896"/>
                <a:gd name="T6" fmla="*/ 389 w 563"/>
                <a:gd name="T7" fmla="*/ 896 h 896"/>
              </a:gdLst>
              <a:ahLst/>
              <a:cxnLst>
                <a:cxn ang="0">
                  <a:pos x="T0" y="T1"/>
                </a:cxn>
                <a:cxn ang="0">
                  <a:pos x="T2" y="T3"/>
                </a:cxn>
                <a:cxn ang="0">
                  <a:pos x="T4" y="T5"/>
                </a:cxn>
                <a:cxn ang="0">
                  <a:pos x="T6" y="T7"/>
                </a:cxn>
              </a:cxnLst>
              <a:rect l="0" t="0" r="r" b="b"/>
              <a:pathLst>
                <a:path w="563" h="896">
                  <a:moveTo>
                    <a:pt x="389" y="896"/>
                  </a:moveTo>
                  <a:lnTo>
                    <a:pt x="563" y="896"/>
                  </a:lnTo>
                  <a:lnTo>
                    <a:pt x="0" y="0"/>
                  </a:lnTo>
                  <a:lnTo>
                    <a:pt x="389"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33" name="Freeform 15"/>
            <p:cNvSpPr>
              <a:spLocks/>
            </p:cNvSpPr>
            <p:nvPr/>
          </p:nvSpPr>
          <p:spPr bwMode="auto">
            <a:xfrm>
              <a:off x="3890963" y="5222875"/>
              <a:ext cx="1141413" cy="574675"/>
            </a:xfrm>
            <a:custGeom>
              <a:avLst/>
              <a:gdLst>
                <a:gd name="T0" fmla="*/ 719 w 719"/>
                <a:gd name="T1" fmla="*/ 362 h 362"/>
                <a:gd name="T2" fmla="*/ 719 w 719"/>
                <a:gd name="T3" fmla="*/ 168 h 362"/>
                <a:gd name="T4" fmla="*/ 0 w 719"/>
                <a:gd name="T5" fmla="*/ 0 h 362"/>
                <a:gd name="T6" fmla="*/ 719 w 719"/>
                <a:gd name="T7" fmla="*/ 362 h 362"/>
              </a:gdLst>
              <a:ahLst/>
              <a:cxnLst>
                <a:cxn ang="0">
                  <a:pos x="T0" y="T1"/>
                </a:cxn>
                <a:cxn ang="0">
                  <a:pos x="T2" y="T3"/>
                </a:cxn>
                <a:cxn ang="0">
                  <a:pos x="T4" y="T5"/>
                </a:cxn>
                <a:cxn ang="0">
                  <a:pos x="T6" y="T7"/>
                </a:cxn>
              </a:cxnLst>
              <a:rect l="0" t="0" r="r" b="b"/>
              <a:pathLst>
                <a:path w="719" h="362">
                  <a:moveTo>
                    <a:pt x="719" y="362"/>
                  </a:moveTo>
                  <a:lnTo>
                    <a:pt x="719" y="168"/>
                  </a:lnTo>
                  <a:lnTo>
                    <a:pt x="0" y="0"/>
                  </a:lnTo>
                  <a:lnTo>
                    <a:pt x="719" y="362"/>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34" name="Freeform 16"/>
            <p:cNvSpPr>
              <a:spLocks/>
            </p:cNvSpPr>
            <p:nvPr/>
          </p:nvSpPr>
          <p:spPr bwMode="auto">
            <a:xfrm>
              <a:off x="2763838" y="5222875"/>
              <a:ext cx="1127125" cy="1422400"/>
            </a:xfrm>
            <a:custGeom>
              <a:avLst/>
              <a:gdLst>
                <a:gd name="T0" fmla="*/ 0 w 710"/>
                <a:gd name="T1" fmla="*/ 896 h 896"/>
                <a:gd name="T2" fmla="*/ 296 w 710"/>
                <a:gd name="T3" fmla="*/ 896 h 896"/>
                <a:gd name="T4" fmla="*/ 710 w 710"/>
                <a:gd name="T5" fmla="*/ 0 h 896"/>
                <a:gd name="T6" fmla="*/ 0 w 710"/>
                <a:gd name="T7" fmla="*/ 896 h 896"/>
              </a:gdLst>
              <a:ahLst/>
              <a:cxnLst>
                <a:cxn ang="0">
                  <a:pos x="T0" y="T1"/>
                </a:cxn>
                <a:cxn ang="0">
                  <a:pos x="T2" y="T3"/>
                </a:cxn>
                <a:cxn ang="0">
                  <a:pos x="T4" y="T5"/>
                </a:cxn>
                <a:cxn ang="0">
                  <a:pos x="T6" y="T7"/>
                </a:cxn>
              </a:cxnLst>
              <a:rect l="0" t="0" r="r" b="b"/>
              <a:pathLst>
                <a:path w="710" h="896">
                  <a:moveTo>
                    <a:pt x="0" y="896"/>
                  </a:moveTo>
                  <a:lnTo>
                    <a:pt x="296" y="896"/>
                  </a:lnTo>
                  <a:lnTo>
                    <a:pt x="710" y="0"/>
                  </a:lnTo>
                  <a:lnTo>
                    <a:pt x="0"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35" name="Freeform 17"/>
            <p:cNvSpPr>
              <a:spLocks/>
            </p:cNvSpPr>
            <p:nvPr/>
          </p:nvSpPr>
          <p:spPr bwMode="auto">
            <a:xfrm>
              <a:off x="3560763" y="5222875"/>
              <a:ext cx="330200" cy="1422400"/>
            </a:xfrm>
            <a:custGeom>
              <a:avLst/>
              <a:gdLst>
                <a:gd name="T0" fmla="*/ 0 w 208"/>
                <a:gd name="T1" fmla="*/ 896 h 896"/>
                <a:gd name="T2" fmla="*/ 164 w 208"/>
                <a:gd name="T3" fmla="*/ 896 h 896"/>
                <a:gd name="T4" fmla="*/ 208 w 208"/>
                <a:gd name="T5" fmla="*/ 0 h 896"/>
                <a:gd name="T6" fmla="*/ 0 w 208"/>
                <a:gd name="T7" fmla="*/ 896 h 896"/>
              </a:gdLst>
              <a:ahLst/>
              <a:cxnLst>
                <a:cxn ang="0">
                  <a:pos x="T0" y="T1"/>
                </a:cxn>
                <a:cxn ang="0">
                  <a:pos x="T2" y="T3"/>
                </a:cxn>
                <a:cxn ang="0">
                  <a:pos x="T4" y="T5"/>
                </a:cxn>
                <a:cxn ang="0">
                  <a:pos x="T6" y="T7"/>
                </a:cxn>
              </a:cxnLst>
              <a:rect l="0" t="0" r="r" b="b"/>
              <a:pathLst>
                <a:path w="208" h="896">
                  <a:moveTo>
                    <a:pt x="0" y="896"/>
                  </a:moveTo>
                  <a:lnTo>
                    <a:pt x="164" y="896"/>
                  </a:lnTo>
                  <a:lnTo>
                    <a:pt x="208" y="0"/>
                  </a:lnTo>
                  <a:lnTo>
                    <a:pt x="0"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36" name="Freeform 18"/>
            <p:cNvSpPr>
              <a:spLocks/>
            </p:cNvSpPr>
            <p:nvPr/>
          </p:nvSpPr>
          <p:spPr bwMode="auto">
            <a:xfrm>
              <a:off x="3890963" y="5222875"/>
              <a:ext cx="382588" cy="1422400"/>
            </a:xfrm>
            <a:custGeom>
              <a:avLst/>
              <a:gdLst>
                <a:gd name="T0" fmla="*/ 100 w 241"/>
                <a:gd name="T1" fmla="*/ 896 h 896"/>
                <a:gd name="T2" fmla="*/ 241 w 241"/>
                <a:gd name="T3" fmla="*/ 896 h 896"/>
                <a:gd name="T4" fmla="*/ 0 w 241"/>
                <a:gd name="T5" fmla="*/ 0 h 896"/>
                <a:gd name="T6" fmla="*/ 100 w 241"/>
                <a:gd name="T7" fmla="*/ 896 h 896"/>
              </a:gdLst>
              <a:ahLst/>
              <a:cxnLst>
                <a:cxn ang="0">
                  <a:pos x="T0" y="T1"/>
                </a:cxn>
                <a:cxn ang="0">
                  <a:pos x="T2" y="T3"/>
                </a:cxn>
                <a:cxn ang="0">
                  <a:pos x="T4" y="T5"/>
                </a:cxn>
                <a:cxn ang="0">
                  <a:pos x="T6" y="T7"/>
                </a:cxn>
              </a:cxnLst>
              <a:rect l="0" t="0" r="r" b="b"/>
              <a:pathLst>
                <a:path w="241" h="896">
                  <a:moveTo>
                    <a:pt x="100" y="896"/>
                  </a:moveTo>
                  <a:lnTo>
                    <a:pt x="241" y="896"/>
                  </a:lnTo>
                  <a:lnTo>
                    <a:pt x="0" y="0"/>
                  </a:lnTo>
                  <a:lnTo>
                    <a:pt x="100" y="896"/>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37" name="Freeform 19"/>
            <p:cNvSpPr>
              <a:spLocks/>
            </p:cNvSpPr>
            <p:nvPr/>
          </p:nvSpPr>
          <p:spPr bwMode="auto">
            <a:xfrm>
              <a:off x="2124075" y="1158875"/>
              <a:ext cx="1766888" cy="4064000"/>
            </a:xfrm>
            <a:custGeom>
              <a:avLst/>
              <a:gdLst>
                <a:gd name="T0" fmla="*/ 427 w 1113"/>
                <a:gd name="T1" fmla="*/ 0 h 2560"/>
                <a:gd name="T2" fmla="*/ 0 w 1113"/>
                <a:gd name="T3" fmla="*/ 0 h 2560"/>
                <a:gd name="T4" fmla="*/ 1113 w 1113"/>
                <a:gd name="T5" fmla="*/ 2560 h 2560"/>
                <a:gd name="T6" fmla="*/ 427 w 1113"/>
                <a:gd name="T7" fmla="*/ 0 h 2560"/>
              </a:gdLst>
              <a:ahLst/>
              <a:cxnLst>
                <a:cxn ang="0">
                  <a:pos x="T0" y="T1"/>
                </a:cxn>
                <a:cxn ang="0">
                  <a:pos x="T2" y="T3"/>
                </a:cxn>
                <a:cxn ang="0">
                  <a:pos x="T4" y="T5"/>
                </a:cxn>
                <a:cxn ang="0">
                  <a:pos x="T6" y="T7"/>
                </a:cxn>
              </a:cxnLst>
              <a:rect l="0" t="0" r="r" b="b"/>
              <a:pathLst>
                <a:path w="1113" h="2560">
                  <a:moveTo>
                    <a:pt x="427" y="0"/>
                  </a:moveTo>
                  <a:lnTo>
                    <a:pt x="0" y="0"/>
                  </a:lnTo>
                  <a:lnTo>
                    <a:pt x="1113" y="2560"/>
                  </a:lnTo>
                  <a:lnTo>
                    <a:pt x="427"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38" name="Freeform 20"/>
            <p:cNvSpPr>
              <a:spLocks/>
            </p:cNvSpPr>
            <p:nvPr/>
          </p:nvSpPr>
          <p:spPr bwMode="auto">
            <a:xfrm>
              <a:off x="1371600" y="5222875"/>
              <a:ext cx="2519363" cy="1422400"/>
            </a:xfrm>
            <a:custGeom>
              <a:avLst/>
              <a:gdLst>
                <a:gd name="T0" fmla="*/ 0 w 1587"/>
                <a:gd name="T1" fmla="*/ 554 h 896"/>
                <a:gd name="T2" fmla="*/ 0 w 1587"/>
                <a:gd name="T3" fmla="*/ 896 h 896"/>
                <a:gd name="T4" fmla="*/ 356 w 1587"/>
                <a:gd name="T5" fmla="*/ 896 h 896"/>
                <a:gd name="T6" fmla="*/ 1587 w 1587"/>
                <a:gd name="T7" fmla="*/ 0 h 896"/>
                <a:gd name="T8" fmla="*/ 0 w 1587"/>
                <a:gd name="T9" fmla="*/ 554 h 896"/>
              </a:gdLst>
              <a:ahLst/>
              <a:cxnLst>
                <a:cxn ang="0">
                  <a:pos x="T0" y="T1"/>
                </a:cxn>
                <a:cxn ang="0">
                  <a:pos x="T2" y="T3"/>
                </a:cxn>
                <a:cxn ang="0">
                  <a:pos x="T4" y="T5"/>
                </a:cxn>
                <a:cxn ang="0">
                  <a:pos x="T6" y="T7"/>
                </a:cxn>
                <a:cxn ang="0">
                  <a:pos x="T8" y="T9"/>
                </a:cxn>
              </a:cxnLst>
              <a:rect l="0" t="0" r="r" b="b"/>
              <a:pathLst>
                <a:path w="1587" h="896">
                  <a:moveTo>
                    <a:pt x="0" y="554"/>
                  </a:moveTo>
                  <a:lnTo>
                    <a:pt x="0" y="896"/>
                  </a:lnTo>
                  <a:lnTo>
                    <a:pt x="356" y="896"/>
                  </a:lnTo>
                  <a:lnTo>
                    <a:pt x="1587" y="0"/>
                  </a:lnTo>
                  <a:lnTo>
                    <a:pt x="0" y="554"/>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39" name="Freeform 21"/>
            <p:cNvSpPr>
              <a:spLocks/>
            </p:cNvSpPr>
            <p:nvPr/>
          </p:nvSpPr>
          <p:spPr bwMode="auto">
            <a:xfrm>
              <a:off x="1371600" y="1209675"/>
              <a:ext cx="2519363" cy="4013200"/>
            </a:xfrm>
            <a:custGeom>
              <a:avLst/>
              <a:gdLst>
                <a:gd name="T0" fmla="*/ 0 w 1587"/>
                <a:gd name="T1" fmla="*/ 0 h 2528"/>
                <a:gd name="T2" fmla="*/ 0 w 1587"/>
                <a:gd name="T3" fmla="*/ 728 h 2528"/>
                <a:gd name="T4" fmla="*/ 1587 w 1587"/>
                <a:gd name="T5" fmla="*/ 2528 h 2528"/>
                <a:gd name="T6" fmla="*/ 0 w 1587"/>
                <a:gd name="T7" fmla="*/ 0 h 2528"/>
              </a:gdLst>
              <a:ahLst/>
              <a:cxnLst>
                <a:cxn ang="0">
                  <a:pos x="T0" y="T1"/>
                </a:cxn>
                <a:cxn ang="0">
                  <a:pos x="T2" y="T3"/>
                </a:cxn>
                <a:cxn ang="0">
                  <a:pos x="T4" y="T5"/>
                </a:cxn>
                <a:cxn ang="0">
                  <a:pos x="T6" y="T7"/>
                </a:cxn>
              </a:cxnLst>
              <a:rect l="0" t="0" r="r" b="b"/>
              <a:pathLst>
                <a:path w="1587" h="2528">
                  <a:moveTo>
                    <a:pt x="0" y="0"/>
                  </a:moveTo>
                  <a:lnTo>
                    <a:pt x="0" y="728"/>
                  </a:lnTo>
                  <a:lnTo>
                    <a:pt x="1587" y="2528"/>
                  </a:lnTo>
                  <a:lnTo>
                    <a:pt x="0"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40" name="Freeform 22"/>
            <p:cNvSpPr>
              <a:spLocks/>
            </p:cNvSpPr>
            <p:nvPr/>
          </p:nvSpPr>
          <p:spPr bwMode="auto">
            <a:xfrm>
              <a:off x="1371600" y="4638675"/>
              <a:ext cx="2519363" cy="692150"/>
            </a:xfrm>
            <a:custGeom>
              <a:avLst/>
              <a:gdLst>
                <a:gd name="T0" fmla="*/ 0 w 1587"/>
                <a:gd name="T1" fmla="*/ 0 h 436"/>
                <a:gd name="T2" fmla="*/ 0 w 1587"/>
                <a:gd name="T3" fmla="*/ 436 h 436"/>
                <a:gd name="T4" fmla="*/ 1587 w 1587"/>
                <a:gd name="T5" fmla="*/ 368 h 436"/>
                <a:gd name="T6" fmla="*/ 0 w 1587"/>
                <a:gd name="T7" fmla="*/ 0 h 436"/>
              </a:gdLst>
              <a:ahLst/>
              <a:cxnLst>
                <a:cxn ang="0">
                  <a:pos x="T0" y="T1"/>
                </a:cxn>
                <a:cxn ang="0">
                  <a:pos x="T2" y="T3"/>
                </a:cxn>
                <a:cxn ang="0">
                  <a:pos x="T4" y="T5"/>
                </a:cxn>
                <a:cxn ang="0">
                  <a:pos x="T6" y="T7"/>
                </a:cxn>
              </a:cxnLst>
              <a:rect l="0" t="0" r="r" b="b"/>
              <a:pathLst>
                <a:path w="1587" h="436">
                  <a:moveTo>
                    <a:pt x="0" y="0"/>
                  </a:moveTo>
                  <a:lnTo>
                    <a:pt x="0" y="436"/>
                  </a:lnTo>
                  <a:lnTo>
                    <a:pt x="1587" y="368"/>
                  </a:lnTo>
                  <a:lnTo>
                    <a:pt x="0"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41" name="Freeform 23"/>
            <p:cNvSpPr>
              <a:spLocks/>
            </p:cNvSpPr>
            <p:nvPr/>
          </p:nvSpPr>
          <p:spPr bwMode="auto">
            <a:xfrm>
              <a:off x="1371600" y="3228975"/>
              <a:ext cx="2519363" cy="1993900"/>
            </a:xfrm>
            <a:custGeom>
              <a:avLst/>
              <a:gdLst>
                <a:gd name="T0" fmla="*/ 0 w 1587"/>
                <a:gd name="T1" fmla="*/ 0 h 1256"/>
                <a:gd name="T2" fmla="*/ 0 w 1587"/>
                <a:gd name="T3" fmla="*/ 460 h 1256"/>
                <a:gd name="T4" fmla="*/ 1587 w 1587"/>
                <a:gd name="T5" fmla="*/ 1256 h 1256"/>
                <a:gd name="T6" fmla="*/ 0 w 1587"/>
                <a:gd name="T7" fmla="*/ 0 h 1256"/>
              </a:gdLst>
              <a:ahLst/>
              <a:cxnLst>
                <a:cxn ang="0">
                  <a:pos x="T0" y="T1"/>
                </a:cxn>
                <a:cxn ang="0">
                  <a:pos x="T2" y="T3"/>
                </a:cxn>
                <a:cxn ang="0">
                  <a:pos x="T4" y="T5"/>
                </a:cxn>
                <a:cxn ang="0">
                  <a:pos x="T6" y="T7"/>
                </a:cxn>
              </a:cxnLst>
              <a:rect l="0" t="0" r="r" b="b"/>
              <a:pathLst>
                <a:path w="1587" h="1256">
                  <a:moveTo>
                    <a:pt x="0" y="0"/>
                  </a:moveTo>
                  <a:lnTo>
                    <a:pt x="0" y="460"/>
                  </a:lnTo>
                  <a:lnTo>
                    <a:pt x="1587" y="1256"/>
                  </a:lnTo>
                  <a:lnTo>
                    <a:pt x="0" y="0"/>
                  </a:lnTo>
                  <a:close/>
                </a:path>
              </a:pathLst>
            </a:custGeom>
            <a:solidFill>
              <a:schemeClr val="accent2">
                <a:alpha val="10000"/>
              </a:schemeClr>
            </a:solidFill>
            <a:ln>
              <a:noFill/>
            </a:ln>
          </p:spPr>
          <p:txBody>
            <a:bodyPr vert="horz" wrap="square" lIns="91440" tIns="45720" rIns="91440" bIns="45720" numCol="1" rtlCol="0" anchor="t" anchorCtr="0" compatLnSpc="1">
              <a:prstTxWarp prst="textNoShape">
                <a:avLst/>
              </a:prstTxWarp>
            </a:bodyPr>
            <a:lstStyle/>
            <a:p>
              <a:pPr rtl="0"/>
              <a:endParaRPr/>
            </a:p>
          </p:txBody>
        </p:sp>
        <p:sp>
          <p:nvSpPr>
            <p:cNvPr id="42" name="Freeform 27"/>
            <p:cNvSpPr>
              <a:spLocks/>
            </p:cNvSpPr>
            <p:nvPr/>
          </p:nvSpPr>
          <p:spPr bwMode="auto">
            <a:xfrm>
              <a:off x="1382350" y="4194175"/>
              <a:ext cx="3665900" cy="1873188"/>
            </a:xfrm>
            <a:custGeom>
              <a:avLst/>
              <a:gdLst>
                <a:gd name="T0" fmla="*/ 2306 w 2306"/>
                <a:gd name="T1" fmla="*/ 388 h 1192"/>
                <a:gd name="T2" fmla="*/ 0 w 2306"/>
                <a:gd name="T3" fmla="*/ 1192 h 1192"/>
                <a:gd name="T4" fmla="*/ 0 w 2306"/>
                <a:gd name="T5" fmla="*/ 814 h 1192"/>
                <a:gd name="T6" fmla="*/ 2306 w 2306"/>
                <a:gd name="T7" fmla="*/ 0 h 1192"/>
                <a:gd name="T8" fmla="*/ 2306 w 2306"/>
                <a:gd name="T9" fmla="*/ 388 h 1192"/>
                <a:gd name="connsiteX0" fmla="*/ 10014 w 10014"/>
                <a:gd name="connsiteY0" fmla="*/ 3255 h 10000"/>
                <a:gd name="connsiteX1" fmla="*/ 14 w 10014"/>
                <a:gd name="connsiteY1" fmla="*/ 10000 h 10000"/>
                <a:gd name="connsiteX2" fmla="*/ 0 w 10014"/>
                <a:gd name="connsiteY2" fmla="*/ 6670 h 10000"/>
                <a:gd name="connsiteX3" fmla="*/ 10014 w 10014"/>
                <a:gd name="connsiteY3" fmla="*/ 0 h 10000"/>
                <a:gd name="connsiteX4" fmla="*/ 10014 w 10014"/>
                <a:gd name="connsiteY4" fmla="*/ 3255 h 10000"/>
                <a:gd name="connsiteX0" fmla="*/ 10014 w 10014"/>
                <a:gd name="connsiteY0" fmla="*/ 3255 h 9899"/>
                <a:gd name="connsiteX1" fmla="*/ 14 w 10014"/>
                <a:gd name="connsiteY1" fmla="*/ 9899 h 9899"/>
                <a:gd name="connsiteX2" fmla="*/ 0 w 10014"/>
                <a:gd name="connsiteY2" fmla="*/ 6670 h 9899"/>
                <a:gd name="connsiteX3" fmla="*/ 10014 w 10014"/>
                <a:gd name="connsiteY3" fmla="*/ 0 h 9899"/>
                <a:gd name="connsiteX4" fmla="*/ 10014 w 10014"/>
                <a:gd name="connsiteY4" fmla="*/ 3255 h 9899"/>
                <a:gd name="connsiteX0" fmla="*/ 10000 w 10000"/>
                <a:gd name="connsiteY0" fmla="*/ 3288 h 10000"/>
                <a:gd name="connsiteX1" fmla="*/ 1 w 10000"/>
                <a:gd name="connsiteY1" fmla="*/ 10000 h 10000"/>
                <a:gd name="connsiteX2" fmla="*/ 0 w 10000"/>
                <a:gd name="connsiteY2" fmla="*/ 6738 h 10000"/>
                <a:gd name="connsiteX3" fmla="*/ 10000 w 10000"/>
                <a:gd name="connsiteY3" fmla="*/ 0 h 10000"/>
                <a:gd name="connsiteX4" fmla="*/ 10000 w 10000"/>
                <a:gd name="connsiteY4" fmla="*/ 3288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10000" y="3288"/>
                  </a:moveTo>
                  <a:lnTo>
                    <a:pt x="1" y="10000"/>
                  </a:lnTo>
                  <a:cubicBezTo>
                    <a:pt x="-4" y="8879"/>
                    <a:pt x="5" y="7859"/>
                    <a:pt x="0" y="6738"/>
                  </a:cubicBezTo>
                  <a:lnTo>
                    <a:pt x="10000" y="0"/>
                  </a:lnTo>
                  <a:lnTo>
                    <a:pt x="10000" y="3288"/>
                  </a:ln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a:p>
          </p:txBody>
        </p:sp>
      </p:grpSp>
      <p:sp>
        <p:nvSpPr>
          <p:cNvPr id="2" name="Virsraksta vietturis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pPr rtl="0"/>
            <a:r>
              <a:rPr lang="lv-LV" dirty="0"/>
              <a:t>Rediģēt šablona virsraksta stilu</a:t>
            </a:r>
            <a:endParaRPr lang="lv-LV" noProof="0" dirty="0"/>
          </a:p>
        </p:txBody>
      </p:sp>
      <p:sp>
        <p:nvSpPr>
          <p:cNvPr id="3" name="Teksta vietturis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rtl="0"/>
            <a:r>
              <a:rPr lang="lv-LV" dirty="0"/>
              <a:t>Noklikšķiniet, lai rediģētu šablona teksta stilus</a:t>
            </a:r>
            <a:endParaRPr lang="lv-LV" noProof="0" dirty="0"/>
          </a:p>
          <a:p>
            <a:pPr lvl="1" rtl="0"/>
            <a:r>
              <a:rPr lang="lv-LV" noProof="0" dirty="0"/>
              <a:t>Otrais līmenis</a:t>
            </a:r>
          </a:p>
          <a:p>
            <a:pPr lvl="2" rtl="0"/>
            <a:r>
              <a:rPr lang="lv-LV" noProof="0" dirty="0"/>
              <a:t>Trešais līmenis</a:t>
            </a:r>
          </a:p>
          <a:p>
            <a:pPr lvl="3" rtl="0"/>
            <a:r>
              <a:rPr lang="lv-LV" noProof="0" dirty="0"/>
              <a:t>Ceturtais līmenis</a:t>
            </a:r>
          </a:p>
          <a:p>
            <a:pPr lvl="4" rtl="0"/>
            <a:r>
              <a:rPr lang="lv-LV" noProof="0" dirty="0"/>
              <a:t>Piektais līmenis</a:t>
            </a:r>
          </a:p>
        </p:txBody>
      </p:sp>
      <p:sp>
        <p:nvSpPr>
          <p:cNvPr id="4" name="Datuma vietturis 3"/>
          <p:cNvSpPr>
            <a:spLocks noGrp="1"/>
          </p:cNvSpPr>
          <p:nvPr>
            <p:ph type="dt" sz="half" idx="2"/>
          </p:nvPr>
        </p:nvSpPr>
        <p:spPr>
          <a:xfrm>
            <a:off x="691515" y="7203865"/>
            <a:ext cx="2703195" cy="413808"/>
          </a:xfrm>
          <a:prstGeom prst="rect">
            <a:avLst/>
          </a:prstGeom>
        </p:spPr>
        <p:txBody>
          <a:bodyPr vert="horz" lIns="91440" tIns="45720" rIns="91440" bIns="45720" rtlCol="0" anchor="ctr"/>
          <a:lstStyle>
            <a:lvl1pPr algn="l">
              <a:defRPr sz="990">
                <a:solidFill>
                  <a:schemeClr val="tx1">
                    <a:tint val="75000"/>
                  </a:schemeClr>
                </a:solidFill>
              </a:defRPr>
            </a:lvl1pPr>
          </a:lstStyle>
          <a:p>
            <a:pPr rtl="0"/>
            <a:fld id="{BAC4694C-F30F-403D-87C0-ACB49F8C0E66}" type="datetime1">
              <a:rPr lang="lv-LV" noProof="0" smtClean="0"/>
              <a:t>31.08.2021</a:t>
            </a:fld>
            <a:endParaRPr lang="lv-LV" noProof="0" dirty="0"/>
          </a:p>
        </p:txBody>
      </p:sp>
      <p:sp>
        <p:nvSpPr>
          <p:cNvPr id="5" name="Kājenes vietturis 4"/>
          <p:cNvSpPr>
            <a:spLocks noGrp="1"/>
          </p:cNvSpPr>
          <p:nvPr>
            <p:ph type="ftr" sz="quarter" idx="3"/>
          </p:nvPr>
        </p:nvSpPr>
        <p:spPr>
          <a:xfrm>
            <a:off x="3834765" y="7203865"/>
            <a:ext cx="2388870" cy="413808"/>
          </a:xfrm>
          <a:prstGeom prst="rect">
            <a:avLst/>
          </a:prstGeom>
        </p:spPr>
        <p:txBody>
          <a:bodyPr vert="horz" lIns="91440" tIns="45720" rIns="91440" bIns="45720" rtlCol="0" anchor="ctr"/>
          <a:lstStyle>
            <a:lvl1pPr algn="ctr">
              <a:defRPr sz="990">
                <a:solidFill>
                  <a:schemeClr val="tx1">
                    <a:tint val="75000"/>
                  </a:schemeClr>
                </a:solidFill>
              </a:defRPr>
            </a:lvl1pPr>
          </a:lstStyle>
          <a:p>
            <a:pPr rtl="0"/>
            <a:endParaRPr lang="lv-LV" noProof="0" dirty="0"/>
          </a:p>
        </p:txBody>
      </p:sp>
      <p:sp>
        <p:nvSpPr>
          <p:cNvPr id="6" name="Slaida numura vietturis 5"/>
          <p:cNvSpPr>
            <a:spLocks noGrp="1"/>
          </p:cNvSpPr>
          <p:nvPr>
            <p:ph type="sldNum" sz="quarter" idx="4"/>
          </p:nvPr>
        </p:nvSpPr>
        <p:spPr>
          <a:xfrm>
            <a:off x="6663690" y="7203865"/>
            <a:ext cx="2703195" cy="413808"/>
          </a:xfrm>
          <a:prstGeom prst="rect">
            <a:avLst/>
          </a:prstGeom>
        </p:spPr>
        <p:txBody>
          <a:bodyPr vert="horz" lIns="91440" tIns="45720" rIns="91440" bIns="45720" rtlCol="0" anchor="ctr"/>
          <a:lstStyle>
            <a:lvl1pPr algn="r">
              <a:defRPr sz="990">
                <a:solidFill>
                  <a:schemeClr val="tx1">
                    <a:tint val="75000"/>
                  </a:schemeClr>
                </a:solidFill>
              </a:defRPr>
            </a:lvl1pPr>
          </a:lstStyle>
          <a:p>
            <a:pPr rtl="0"/>
            <a:fld id="{E5467B8C-4318-4300-BE0D-AFD0AD0D4C03}" type="slidenum">
              <a:rPr lang="lv-LV" noProof="0"/>
              <a:t>‹#›</a:t>
            </a:fld>
            <a:endParaRPr lang="lv-LV" noProof="0" dirty="0"/>
          </a:p>
        </p:txBody>
      </p:sp>
    </p:spTree>
    <p:extLst>
      <p:ext uri="{BB962C8B-B14F-4D97-AF65-F5344CB8AC3E}">
        <p14:creationId xmlns:p14="http://schemas.microsoft.com/office/powerpoint/2010/main" val="1473429446"/>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l" defTabSz="754380" rtl="0" eaLnBrk="1" latinLnBrk="0" hangingPunct="1">
        <a:spcBef>
          <a:spcPct val="0"/>
        </a:spcBef>
        <a:buNone/>
        <a:defRPr sz="360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1pPr>
      <a:lvl2pPr marL="565785" indent="-188595" algn="l" defTabSz="75438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2pPr>
      <a:lvl3pPr marL="942975" indent="-188595" algn="l" defTabSz="75438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3pPr>
      <a:lvl4pPr marL="1320165" indent="-188595" algn="l" defTabSz="754380" rtl="0" eaLnBrk="1" latinLnBrk="0" hangingPunct="1">
        <a:lnSpc>
          <a:spcPct val="90000"/>
        </a:lnSpc>
        <a:spcBef>
          <a:spcPct val="30000"/>
        </a:spcBef>
        <a:buFont typeface="Arial" panose="020B0604020202020204" pitchFamily="34" charset="0"/>
        <a:buChar char="•"/>
        <a:defRPr sz="1600" kern="1200">
          <a:solidFill>
            <a:schemeClr val="tx1"/>
          </a:solidFill>
          <a:latin typeface="+mn-lt"/>
          <a:ea typeface="+mn-ea"/>
          <a:cs typeface="+mn-cs"/>
        </a:defRPr>
      </a:lvl4pPr>
      <a:lvl5pPr marL="1697355" indent="-188595" algn="l" defTabSz="754380" rtl="0" eaLnBrk="1" latinLnBrk="0" hangingPunct="1">
        <a:lnSpc>
          <a:spcPct val="90000"/>
        </a:lnSpc>
        <a:spcBef>
          <a:spcPct val="30000"/>
        </a:spcBef>
        <a:buFont typeface="Arial" panose="020B0604020202020204" pitchFamily="34" charset="0"/>
        <a:buChar char="•"/>
        <a:defRPr sz="1600" kern="1200">
          <a:solidFill>
            <a:schemeClr val="tx1"/>
          </a:solidFill>
          <a:latin typeface="+mn-lt"/>
          <a:ea typeface="+mn-ea"/>
          <a:cs typeface="+mn-cs"/>
        </a:defRPr>
      </a:lvl5pPr>
      <a:lvl6pPr marL="207454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9pPr>
    </p:bodyStyle>
    <p:otherStyle>
      <a:defPPr>
        <a:defRPr/>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sldMaster>
</file>

<file path=ppt/slides/_rels/slide11.xml.rels>&#65279;<?xml version="1.0" encoding="utf-8"?><Relationships xmlns="http://schemas.openxmlformats.org/package/2006/relationships"><Relationship Type="http://schemas.openxmlformats.org/officeDocument/2006/relationships/notesSlide" Target="/ppt/notesSlides/notesSlide11.xml" Id="rId2" /><Relationship Type="http://schemas.openxmlformats.org/officeDocument/2006/relationships/slideLayout" Target="/ppt/slideLayouts/slideLayout11.xml" Id="rId1" /></Relationships>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ksta vietturis 17"/>
          <p:cNvSpPr>
            <a:spLocks noGrp="1"/>
          </p:cNvSpPr>
          <p:nvPr>
            <p:ph type="body" sz="quarter" idx="10"/>
          </p:nvPr>
        </p:nvSpPr>
        <p:spPr>
          <a:xfrm rot="-1140000">
            <a:off x="1382343" y="2079364"/>
            <a:ext cx="3923448" cy="307777"/>
          </a:xfrm>
        </p:spPr>
        <p:txBody>
          <a:bodyPr rtlCol="0"/>
          <a:lstStyle/>
          <a:p>
            <a:pPr rtl="0"/>
            <a:r>
              <a:rPr lang="lv-LV"/>
              <a:t>Esiet kopā ar mums svinībās</a:t>
            </a:r>
          </a:p>
        </p:txBody>
      </p:sp>
      <p:sp>
        <p:nvSpPr>
          <p:cNvPr id="19" name="Teksta vietturis 18"/>
          <p:cNvSpPr>
            <a:spLocks noGrp="1"/>
          </p:cNvSpPr>
          <p:nvPr>
            <p:ph type="body" sz="quarter" idx="11"/>
          </p:nvPr>
        </p:nvSpPr>
        <p:spPr/>
        <p:txBody>
          <a:bodyPr rtlCol="0"/>
          <a:lstStyle/>
          <a:p>
            <a:pPr rtl="0"/>
            <a:r>
              <a:rPr lang="lv-LV"/>
              <a:t>Jāņa</a:t>
            </a:r>
          </a:p>
        </p:txBody>
      </p:sp>
      <p:sp>
        <p:nvSpPr>
          <p:cNvPr id="20" name="Teksta vietturis 19"/>
          <p:cNvSpPr>
            <a:spLocks noGrp="1"/>
          </p:cNvSpPr>
          <p:nvPr>
            <p:ph type="body" sz="quarter" idx="12"/>
          </p:nvPr>
        </p:nvSpPr>
        <p:spPr>
          <a:xfrm rot="-1140000">
            <a:off x="1653311" y="2643913"/>
            <a:ext cx="3428215" cy="1228534"/>
          </a:xfrm>
        </p:spPr>
        <p:txBody>
          <a:bodyPr rtlCol="0"/>
          <a:lstStyle/>
          <a:p>
            <a:pPr rtl="0"/>
            <a:r>
              <a:rPr lang="lv-LV" sz="8000"/>
              <a:t>21.</a:t>
            </a:r>
          </a:p>
        </p:txBody>
      </p:sp>
      <p:sp>
        <p:nvSpPr>
          <p:cNvPr id="25" name="Teksta vietturis 24"/>
          <p:cNvSpPr>
            <a:spLocks noGrp="1"/>
          </p:cNvSpPr>
          <p:nvPr>
            <p:ph type="body" sz="quarter" idx="18"/>
          </p:nvPr>
        </p:nvSpPr>
        <p:spPr>
          <a:xfrm rot="-1140000">
            <a:off x="1985564" y="3828798"/>
            <a:ext cx="3279773" cy="669287"/>
          </a:xfrm>
        </p:spPr>
        <p:txBody>
          <a:bodyPr rtlCol="0"/>
          <a:lstStyle/>
          <a:p>
            <a:pPr rtl="0"/>
            <a:r>
              <a:rPr lang="lv-LV" sz="3000" spc="-30"/>
              <a:t>dzimšanas diena</a:t>
            </a:r>
          </a:p>
        </p:txBody>
      </p:sp>
      <p:sp>
        <p:nvSpPr>
          <p:cNvPr id="21" name="Teksta vietturis 20"/>
          <p:cNvSpPr>
            <a:spLocks noGrp="1"/>
          </p:cNvSpPr>
          <p:nvPr>
            <p:ph type="body" sz="quarter" idx="14"/>
          </p:nvPr>
        </p:nvSpPr>
        <p:spPr/>
        <p:txBody>
          <a:bodyPr rtlCol="0"/>
          <a:lstStyle/>
          <a:p>
            <a:pPr rtl="0"/>
            <a:r>
              <a:rPr lang="lv-LV"/>
              <a:t>Datums</a:t>
            </a:r>
          </a:p>
        </p:txBody>
      </p:sp>
      <p:sp>
        <p:nvSpPr>
          <p:cNvPr id="22" name="Teksta vietturis 21"/>
          <p:cNvSpPr>
            <a:spLocks noGrp="1"/>
          </p:cNvSpPr>
          <p:nvPr>
            <p:ph type="body" sz="quarter" idx="15"/>
          </p:nvPr>
        </p:nvSpPr>
        <p:spPr/>
        <p:txBody>
          <a:bodyPr rtlCol="0"/>
          <a:lstStyle/>
          <a:p>
            <a:pPr rtl="0"/>
            <a:r>
              <a:rPr lang="lv-LV"/>
              <a:t>No 00:00 līdz 00:00</a:t>
            </a:r>
          </a:p>
        </p:txBody>
      </p:sp>
      <p:sp>
        <p:nvSpPr>
          <p:cNvPr id="23" name="Teksta vietturis 22"/>
          <p:cNvSpPr>
            <a:spLocks noGrp="1"/>
          </p:cNvSpPr>
          <p:nvPr>
            <p:ph type="body" sz="quarter" idx="16"/>
          </p:nvPr>
        </p:nvSpPr>
        <p:spPr/>
        <p:txBody>
          <a:bodyPr rtlCol="0"/>
          <a:lstStyle/>
          <a:p>
            <a:pPr rtl="0"/>
            <a:r>
              <a:rPr lang="lv-LV"/>
              <a:t>Atrašanās vieta</a:t>
            </a:r>
          </a:p>
          <a:p>
            <a:pPr rtl="0"/>
            <a:r>
              <a:rPr lang="lv-LV"/>
              <a:t>Adrese</a:t>
            </a:r>
          </a:p>
          <a:p>
            <a:pPr rtl="0"/>
            <a:r>
              <a:rPr lang="lv-LV"/>
              <a:t>Pilsēta, novads, pasta indekss</a:t>
            </a:r>
          </a:p>
        </p:txBody>
      </p:sp>
      <p:sp>
        <p:nvSpPr>
          <p:cNvPr id="24" name="Teksta vietturis 23"/>
          <p:cNvSpPr>
            <a:spLocks noGrp="1"/>
          </p:cNvSpPr>
          <p:nvPr>
            <p:ph type="body" sz="quarter" idx="17"/>
          </p:nvPr>
        </p:nvSpPr>
        <p:spPr/>
        <p:txBody>
          <a:bodyPr rtlCol="0"/>
          <a:lstStyle/>
          <a:p>
            <a:pPr rtl="0"/>
            <a:r>
              <a:rPr lang="lv-LV"/>
              <a:t>RSVP [Vārds]</a:t>
            </a:r>
          </a:p>
          <a:p>
            <a:pPr rtl="0"/>
            <a:r>
              <a:rPr lang="lv-LV"/>
              <a:t>000.000.0000</a:t>
            </a:r>
          </a:p>
          <a:p>
            <a:pPr rtl="0"/>
            <a:r>
              <a:rPr lang="lv-LV"/>
              <a:t>persona@example.com</a:t>
            </a:r>
          </a:p>
        </p:txBody>
      </p:sp>
      <p:sp>
        <p:nvSpPr>
          <p:cNvPr id="17" name="Teksta vietturis 16"/>
          <p:cNvSpPr>
            <a:spLocks noGrp="1"/>
          </p:cNvSpPr>
          <p:nvPr>
            <p:ph type="body" sz="quarter" idx="26"/>
          </p:nvPr>
        </p:nvSpPr>
        <p:spPr>
          <a:xfrm rot="-1140000">
            <a:off x="5052533" y="2124341"/>
            <a:ext cx="3647151" cy="307777"/>
          </a:xfrm>
        </p:spPr>
        <p:txBody>
          <a:bodyPr rtlCol="0"/>
          <a:lstStyle/>
          <a:p>
            <a:pPr rtl="0"/>
            <a:r>
              <a:rPr lang="lv-LV"/>
              <a:t>Esiet kopā ar mums svinībās</a:t>
            </a:r>
          </a:p>
        </p:txBody>
      </p:sp>
      <p:sp>
        <p:nvSpPr>
          <p:cNvPr id="16" name="Teksta vietturis 15"/>
          <p:cNvSpPr>
            <a:spLocks noGrp="1"/>
          </p:cNvSpPr>
          <p:nvPr>
            <p:ph type="body" sz="quarter" idx="25"/>
          </p:nvPr>
        </p:nvSpPr>
        <p:spPr/>
        <p:txBody>
          <a:bodyPr rtlCol="0"/>
          <a:lstStyle/>
          <a:p>
            <a:pPr rtl="0"/>
            <a:r>
              <a:rPr lang="lv-LV"/>
              <a:t>Jāņa</a:t>
            </a:r>
          </a:p>
        </p:txBody>
      </p:sp>
      <p:sp>
        <p:nvSpPr>
          <p:cNvPr id="10" name="Teksta vietturis 9"/>
          <p:cNvSpPr>
            <a:spLocks noGrp="1"/>
          </p:cNvSpPr>
          <p:nvPr>
            <p:ph type="body" sz="quarter" idx="19"/>
          </p:nvPr>
        </p:nvSpPr>
        <p:spPr>
          <a:xfrm rot="-1140000">
            <a:off x="5315954" y="2643785"/>
            <a:ext cx="3429000" cy="1228534"/>
          </a:xfrm>
        </p:spPr>
        <p:txBody>
          <a:bodyPr rtlCol="0"/>
          <a:lstStyle/>
          <a:p>
            <a:pPr rtl="0"/>
            <a:r>
              <a:rPr lang="lv-LV" sz="8000"/>
              <a:t>21.</a:t>
            </a:r>
          </a:p>
        </p:txBody>
      </p:sp>
      <p:sp>
        <p:nvSpPr>
          <p:cNvPr id="15" name="Teksta vietturis 14"/>
          <p:cNvSpPr>
            <a:spLocks noGrp="1"/>
          </p:cNvSpPr>
          <p:nvPr>
            <p:ph type="body" sz="quarter" idx="24"/>
          </p:nvPr>
        </p:nvSpPr>
        <p:spPr>
          <a:xfrm rot="-1140000">
            <a:off x="5648194" y="3828605"/>
            <a:ext cx="3280951" cy="669287"/>
          </a:xfrm>
        </p:spPr>
        <p:txBody>
          <a:bodyPr rtlCol="0"/>
          <a:lstStyle/>
          <a:p>
            <a:pPr rtl="0"/>
            <a:r>
              <a:rPr lang="lv-LV" sz="3000" spc="-30"/>
              <a:t>dzimšanas diena</a:t>
            </a:r>
          </a:p>
        </p:txBody>
      </p:sp>
      <p:sp>
        <p:nvSpPr>
          <p:cNvPr id="11" name="Teksta vietturis 10"/>
          <p:cNvSpPr>
            <a:spLocks noGrp="1"/>
          </p:cNvSpPr>
          <p:nvPr>
            <p:ph type="body" sz="quarter" idx="20"/>
          </p:nvPr>
        </p:nvSpPr>
        <p:spPr/>
        <p:txBody>
          <a:bodyPr rtlCol="0"/>
          <a:lstStyle/>
          <a:p>
            <a:pPr rtl="0"/>
            <a:r>
              <a:rPr lang="lv-LV"/>
              <a:t>Datums</a:t>
            </a:r>
          </a:p>
        </p:txBody>
      </p:sp>
      <p:sp>
        <p:nvSpPr>
          <p:cNvPr id="12" name="Teksta vietturis 11"/>
          <p:cNvSpPr>
            <a:spLocks noGrp="1"/>
          </p:cNvSpPr>
          <p:nvPr>
            <p:ph type="body" sz="quarter" idx="21"/>
          </p:nvPr>
        </p:nvSpPr>
        <p:spPr/>
        <p:txBody>
          <a:bodyPr rtlCol="0"/>
          <a:lstStyle/>
          <a:p>
            <a:pPr rtl="0"/>
            <a:r>
              <a:rPr lang="lv-LV"/>
              <a:t>No 00:00 līdz 00:00</a:t>
            </a:r>
          </a:p>
        </p:txBody>
      </p:sp>
      <p:sp>
        <p:nvSpPr>
          <p:cNvPr id="13" name="Teksta vietturis 12"/>
          <p:cNvSpPr>
            <a:spLocks noGrp="1"/>
          </p:cNvSpPr>
          <p:nvPr>
            <p:ph type="body" sz="quarter" idx="22"/>
          </p:nvPr>
        </p:nvSpPr>
        <p:spPr/>
        <p:txBody>
          <a:bodyPr rtlCol="0"/>
          <a:lstStyle/>
          <a:p>
            <a:pPr rtl="0"/>
            <a:r>
              <a:rPr lang="lv-LV"/>
              <a:t>Atrašanās vieta</a:t>
            </a:r>
          </a:p>
          <a:p>
            <a:pPr rtl="0"/>
            <a:r>
              <a:rPr lang="lv-LV"/>
              <a:t>Adrese</a:t>
            </a:r>
          </a:p>
          <a:p>
            <a:pPr rtl="0"/>
            <a:r>
              <a:rPr lang="lv-LV"/>
              <a:t>Pilsēta, novads, pasta indekss</a:t>
            </a:r>
          </a:p>
        </p:txBody>
      </p:sp>
      <p:sp>
        <p:nvSpPr>
          <p:cNvPr id="14" name="Teksta vietturis 13"/>
          <p:cNvSpPr>
            <a:spLocks noGrp="1"/>
          </p:cNvSpPr>
          <p:nvPr>
            <p:ph type="body" sz="quarter" idx="23"/>
          </p:nvPr>
        </p:nvSpPr>
        <p:spPr/>
        <p:txBody>
          <a:bodyPr rtlCol="0"/>
          <a:lstStyle/>
          <a:p>
            <a:pPr rtl="0"/>
            <a:r>
              <a:rPr lang="lv-LV"/>
              <a:t>RSVP [Vārds]</a:t>
            </a:r>
          </a:p>
          <a:p>
            <a:pPr rtl="0"/>
            <a:r>
              <a:rPr lang="lv-LV"/>
              <a:t>000.000.0000</a:t>
            </a:r>
          </a:p>
          <a:p>
            <a:pPr rtl="0"/>
            <a:r>
              <a:rPr lang="lv-LV"/>
              <a:t>persona@example.com</a:t>
            </a:r>
          </a:p>
        </p:txBody>
      </p:sp>
    </p:spTree>
    <p:extLst>
      <p:ext uri="{BB962C8B-B14F-4D97-AF65-F5344CB8AC3E}">
        <p14:creationId xmlns:p14="http://schemas.microsoft.com/office/powerpoint/2010/main" val="3078864472"/>
      </p:ext>
    </p:extLst>
  </p:cSld>
  <p:clrMapOvr>
    <a:masterClrMapping/>
  </p:clrMapOvr>
</p:sld>
</file>

<file path=ppt/theme/theme12.xml><?xml version="1.0" encoding="utf-8"?>
<a:theme xmlns:a="http://schemas.openxmlformats.org/drawingml/2006/main" name="Uzaicinājuma zelta stari">
  <a:themeElements>
    <a:clrScheme name="Office">
      <a:dk1>
        <a:sysClr val="windowText" lastClr="000000"/>
      </a:dk1>
      <a:lt1>
        <a:sysClr val="window" lastClr="FFFFFF"/>
      </a:lt1>
      <a:dk2>
        <a:srgbClr val="424243"/>
      </a:dk2>
      <a:lt2>
        <a:srgbClr val="E7E6E6"/>
      </a:lt2>
      <a:accent1>
        <a:srgbClr val="F7B800"/>
      </a:accent1>
      <a:accent2>
        <a:srgbClr val="256DB8"/>
      </a:accent2>
      <a:accent3>
        <a:srgbClr val="ACD267"/>
      </a:accent3>
      <a:accent4>
        <a:srgbClr val="E53E2E"/>
      </a:accent4>
      <a:accent5>
        <a:srgbClr val="717073"/>
      </a:accent5>
      <a:accent6>
        <a:srgbClr val="75496B"/>
      </a:accent6>
      <a:hlink>
        <a:srgbClr val="256DB8"/>
      </a:hlink>
      <a:folHlink>
        <a:srgbClr val="BFBFBF"/>
      </a:folHlink>
    </a:clrScheme>
    <a:fontScheme name="Custom 26">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1.xml><?xml version="1.0" encoding="utf-8"?>
<a:theme xmlns:a="http://schemas.openxmlformats.org/drawingml/2006/main" name="Office dizains">
  <a:themeElements>
    <a:clrScheme name="Invitation Gold Rays">
      <a:dk1>
        <a:sysClr val="windowText" lastClr="000000"/>
      </a:dk1>
      <a:lt1>
        <a:sysClr val="window" lastClr="FFFFFF"/>
      </a:lt1>
      <a:dk2>
        <a:srgbClr val="424243"/>
      </a:dk2>
      <a:lt2>
        <a:srgbClr val="E7E6E6"/>
      </a:lt2>
      <a:accent1>
        <a:srgbClr val="F3B801"/>
      </a:accent1>
      <a:accent2>
        <a:srgbClr val="026CB6"/>
      </a:accent2>
      <a:accent3>
        <a:srgbClr val="A3D062"/>
      </a:accent3>
      <a:accent4>
        <a:srgbClr val="E24322"/>
      </a:accent4>
      <a:accent5>
        <a:srgbClr val="6C6B6E"/>
      </a:accent5>
      <a:accent6>
        <a:srgbClr val="70AD47"/>
      </a:accent6>
      <a:hlink>
        <a:srgbClr val="026CB6"/>
      </a:hlink>
      <a:folHlink>
        <a:srgbClr val="BFBFBF"/>
      </a:folHlink>
    </a:clrScheme>
    <a:fontScheme name="Card">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3.xml><?xml version="1.0" encoding="utf-8"?>
<a:theme xmlns:a="http://schemas.openxmlformats.org/drawingml/2006/main" name="Office dizains">
  <a:themeElements>
    <a:clrScheme name="Invitation Gold Rays">
      <a:dk1>
        <a:sysClr val="windowText" lastClr="000000"/>
      </a:dk1>
      <a:lt1>
        <a:sysClr val="window" lastClr="FFFFFF"/>
      </a:lt1>
      <a:dk2>
        <a:srgbClr val="424243"/>
      </a:dk2>
      <a:lt2>
        <a:srgbClr val="E7E6E6"/>
      </a:lt2>
      <a:accent1>
        <a:srgbClr val="F7B800"/>
      </a:accent1>
      <a:accent2>
        <a:srgbClr val="256DB8"/>
      </a:accent2>
      <a:accent3>
        <a:srgbClr val="ACD267"/>
      </a:accent3>
      <a:accent4>
        <a:srgbClr val="E53E2E"/>
      </a:accent4>
      <a:accent5>
        <a:srgbClr val="717073"/>
      </a:accent5>
      <a:accent6>
        <a:srgbClr val="75496B"/>
      </a:accent6>
      <a:hlink>
        <a:srgbClr val="256DB8"/>
      </a:hlink>
      <a:folHlink>
        <a:srgbClr val="BFBFBF"/>
      </a:folHlink>
    </a:clrScheme>
    <a:fontScheme name="Card">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
  <ap:TotalTime>21</ap:TotalTime>
  <ap:Words>113</ap:Words>
  <ap:PresentationFormat>Pielāgots</ap:PresentationFormat>
  <ap:Paragraphs>26</ap:Paragraphs>
  <ap:Slides>1</ap:Slides>
  <ap:Notes>1</ap:Notes>
  <ap:HiddenSlides>0</ap:HiddenSlides>
  <ap:MMClips>0</ap:MMClips>
  <ap:ScaleCrop>false</ap:ScaleCrop>
  <ap:HeadingPairs>
    <vt:vector baseType="variant" size="6">
      <vt:variant>
        <vt:lpstr>Lietotie fonti</vt:lpstr>
      </vt:variant>
      <vt:variant>
        <vt:i4>2</vt:i4>
      </vt:variant>
      <vt:variant>
        <vt:lpstr>Dizains</vt:lpstr>
      </vt:variant>
      <vt:variant>
        <vt:i4>1</vt:i4>
      </vt:variant>
      <vt:variant>
        <vt:lpstr>Slaidu virsraksti</vt:lpstr>
      </vt:variant>
      <vt:variant>
        <vt:i4>1</vt:i4>
      </vt:variant>
    </vt:vector>
  </ap:HeadingPairs>
  <ap:TitlesOfParts>
    <vt:vector baseType="lpstr" size="4">
      <vt:lpstr>Arial</vt:lpstr>
      <vt:lpstr>Tahoma</vt:lpstr>
      <vt:lpstr>Uzaicinājuma zelta stari</vt:lpstr>
      <vt:lpstr>PowerPoint prezentācija</vt:lpstr>
    </vt:vector>
  </ap:TitlesOfParts>
  <ap:LinksUpToDate>false</ap:LinksUpToDate>
  <ap:SharedDoc>false</ap:SharedDoc>
  <ap:HyperlinksChanged>false</ap:HyperlinksChanged>
  <ap:AppVersion>16.0000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terms:created xsi:type="dcterms:W3CDTF">2014-05-12T18:50:59Z</dcterms:created>
  <dcterms:modified xsi:type="dcterms:W3CDTF">2021-08-31T09:01:19Z</dcterms:modified>
</cp:coreProperties>
</file>