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00A65721-4AD9-4F4E-91E4-B38E00E4EEF4}" type="datetimeFigureOut">
              <a:rPr lang="lv-LV"/>
              <a:t>17.12.2013.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09D8C508-A143-4FC7-94DD-2868E3E037EE}" type="slidenum">
              <a:rPr lang="lv-LV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95DC5D78-39BE-4C7D-9783-22D5EAEFC7B2}" type="datetimeFigureOut">
              <a:rPr lang="lv-LV"/>
              <a:t>17.12.2013.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41EFBA75-BA90-4A61-9717-741EDD6841F0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lv-LV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Nekautrējieties! Lai pievienotu savu ziņojumu, vienkārši atlasiet šajā lapā esošo tekstu un ievadiet savu tekstu. </a:t>
            </a:r>
            <a:r>
              <a:rPr lang="lv-LV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Kad augšdaļā ievadīsit vecumu, tas automātiski </a:t>
            </a:r>
            <a:r>
              <a:rPr lang="lv-LV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tiks apgriezts otrādi.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lv-LV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Vai pamanījāt, ka esam atzīmējuši locījuma vietu, lai atvieglotu jums darbu? Šīs atzīmes ir ļoti gaišas, taču, ja nevēlaties, lai tās būtu redzamas uz kartītes, vienkārši izdzēsiet tās pirms drukāšanas.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lv-LV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lv-LV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lv-LV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Nekautrējieties! Lai pievienotu savu ziņojumu, vienkārši atlasiet šajā lapā esošo tekstu un ievadiet savu tekstu. Tas automātiski tiks apgriezts otrādi.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lv-LV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Vai pamanījāt, ka esam atzīmējuši locījuma vietu, lai atvieglotu jums darbu? Šīs atzīmes ir ļoti gaišas, taču, ja nevēlaties, lai tās būtu redzamas uz kartītes, vienkārši izdzēsiet tās pirms drukāšanas.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lv-LV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lv-LV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as ārp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aisnstūris 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grpSp>
        <p:nvGrpSpPr>
          <p:cNvPr id="26" name="stari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Brīvforma 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0" name="Brīvforma 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1" name="Brīvforma 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2" name="Brīvforma 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3" name="Brīvforma 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4" name="Brīvforma 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5" name="Brīvforma 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6" name="Brīvforma 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7" name="Brīvforma 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8" name="Brīvforma 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9" name="Brīvforma 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0" name="Brīvforma 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1" name="Brīvforma 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2" name="Brīvforma 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3" name="Brīvforma 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</p:grpSp>
      <p:sp>
        <p:nvSpPr>
          <p:cNvPr id="24" name="apmale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</p:txBody>
      </p:sp>
      <p:sp>
        <p:nvSpPr>
          <p:cNvPr id="28" name="Taisnstūris 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30" name="Taisns savienotājs 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Taisns savienotājs 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a vietturis 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</p:txBody>
      </p:sp>
      <p:grpSp>
        <p:nvGrpSpPr>
          <p:cNvPr id="43" name="Grupa 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Taisnstūris 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 dirty="0">
                <a:latin typeface="+mj-lt"/>
              </a:endParaRPr>
            </a:p>
          </p:txBody>
        </p:sp>
        <p:sp>
          <p:nvSpPr>
            <p:cNvPr id="42" name="Taisnstūris 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sp>
        <p:nvSpPr>
          <p:cNvPr id="44" name="Teksta vietturis 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lv-LV" sz="23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nr.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as iekšp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tari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Brīvforma 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0" name="Brīvforma 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1" name="Brīvforma 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2" name="Brīvforma 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3" name="Brīvforma 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4" name="Brīvforma 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5" name="Brīvforma 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6" name="Brīvforma 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7" name="Brīvforma 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8" name="Brīvforma 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19" name="Brīvforma 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0" name="Brīvforma 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1" name="Brīvforma 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2" name="Brīvforma 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3" name="Brīvforma 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</p:grpSp>
      <p:sp>
        <p:nvSpPr>
          <p:cNvPr id="24" name="apmale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</p:txBody>
      </p:sp>
      <p:sp>
        <p:nvSpPr>
          <p:cNvPr id="28" name="Taisnstūris 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30" name="Taisns savienotājs 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Taisns savienotājs 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a vietturis 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 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lv-LV"/>
              <a:t>17.12.2013.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v-LV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v-LV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a vietturis 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DAUDZ LAIMES DZIMŠANAS DIENĀ!</a:t>
            </a:r>
          </a:p>
        </p:txBody>
      </p:sp>
      <p:sp>
        <p:nvSpPr>
          <p:cNvPr id="8" name="Teksta vietturis 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 smtClean="0"/>
              <a:t>18</a:t>
            </a:r>
            <a:endParaRPr lang="lv-LV" dirty="0"/>
          </a:p>
        </p:txBody>
      </p:sp>
      <p:cxnSp>
        <p:nvCxnSpPr>
          <p:cNvPr id="4" name="Taisns savienotājs 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isnstūris 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sz="1400" dirty="0">
                <a:solidFill>
                  <a:schemeClr val="tx1"/>
                </a:solidFill>
              </a:rPr>
              <a:t>Locīt šeit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 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Apsveicu </a:t>
            </a:r>
            <a:r>
              <a:rPr lang="lv-LV" dirty="0" smtClean="0"/>
              <a:t>18.</a:t>
            </a:r>
            <a:r>
              <a:rPr lang="lv-LV" dirty="0"/>
              <a:t> dzimšanas dienā!</a:t>
            </a:r>
          </a:p>
        </p:txBody>
      </p:sp>
      <p:cxnSp>
        <p:nvCxnSpPr>
          <p:cNvPr id="3" name="Taisns savienotājs 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aisnstūris 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400" dirty="0">
                <a:solidFill>
                  <a:schemeClr val="tx1"/>
                </a:solidFill>
              </a:rPr>
              <a:t>Locīt šeit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zimšanas dienas apsveikuma kartīte ar ziliem stariem">
  <a:themeElements>
    <a:clrScheme name="Zili stari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144</Words>
  <Application>Microsoft Office PowerPoint</Application>
  <PresentationFormat>Pielāgots</PresentationFormat>
  <Paragraphs>11</Paragraphs>
  <Slides>2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Dzimšanas dienas apsveikuma kartīte ar ziliem stariem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cp:lastModifiedBy>Erik Sedliak</cp:lastModifiedBy>
  <cp:revision>1</cp:revision>
  <dcterms:created xsi:type="dcterms:W3CDTF">2013-04-05T19:53:59Z</dcterms:created>
  <dcterms:modified xsi:type="dcterms:W3CDTF">2013-12-17T15:19:33Z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