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lv-LV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80" y="6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21-07-30T07:35:46.186" v="124" actId="790"/>
      <pc:docMkLst>
        <pc:docMk/>
      </pc:docMkLst>
      <pc:sldChg chg="modSp mod modNotes">
        <pc:chgData name="Fake Test User" userId="SID-0" providerId="Test" clId="FakeClientId" dt="2021-07-30T07:35:46.186" v="124" actId="790"/>
        <pc:sldMkLst>
          <pc:docMk/>
          <pc:sldMk cId="232367057" sldId="256"/>
        </pc:sldMkLst>
        <pc:spChg chg="mod">
          <ac:chgData name="Fake Test User" userId="SID-0" providerId="Test" clId="FakeClientId" dt="2021-07-30T07:35:46.186" v="124" actId="790"/>
          <ac:spMkLst>
            <pc:docMk/>
            <pc:sldMk cId="232367057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30T07:35:46.186" v="124" actId="790"/>
          <ac:spMkLst>
            <pc:docMk/>
            <pc:sldMk cId="232367057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30T07:35:26.389" v="123"/>
        <pc:sldMasterMkLst>
          <pc:docMk/>
          <pc:sldMasterMk cId="0" sldId="2147483648"/>
        </pc:sldMasterMkLst>
        <pc:spChg chg="mod">
          <ac:chgData name="Fake Test User" userId="SID-0" providerId="Test" clId="FakeClientId" dt="2021-07-30T07:23:30.266" v="57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7-30T07:23:30.266" v="57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7-30T07:23:30.266" v="57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7-30T07:23:30.266" v="57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7-30T07:23:30.266" v="57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7-30T07:23:44.641" v="58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7-30T07:23:44.641" v="58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7:23:44.641" v="58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7:23:44.641" v="58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7:23:44.641" v="58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7:23:44.641" v="58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  <pc:grpChg chg="mod">
            <ac:chgData name="Fake Test User" userId="SID-0" providerId="Test" clId="FakeClientId" dt="2021-07-30T07:08:34.572" v="11" actId="1076"/>
            <ac:grpSpMkLst>
              <pc:docMk/>
              <pc:sldMasterMk cId="0" sldId="2147483648"/>
              <pc:sldLayoutMk cId="0" sldId="2147483649"/>
              <ac:grpSpMk id="7" creationId="{00000000-0000-0000-0000-000000000000}"/>
            </ac:grpSpMkLst>
          </pc:grpChg>
        </pc:sldLayoutChg>
        <pc:sldLayoutChg chg="modSp mod">
          <pc:chgData name="Fake Test User" userId="SID-0" providerId="Test" clId="FakeClientId" dt="2021-07-30T07:35:16.171" v="122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7-30T07:24:07.469" v="61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7:35:16.171" v="122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7:24:07.469" v="61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7:24:07.469" v="61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7:24:07.469" v="61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7:33:22.890" v="118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7-30T07:24:34.578" v="65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7:33:15.749" v="115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7:33:18.577" v="116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7:33:22.890" v="118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7:33:21.343" v="117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7-30T07:24:34.578" v="65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7-30T07:24:34.578" v="65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7-30T07:24:34.578" v="65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7:24:44" v="67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7-30T07:24:44" v="67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7:24:44" v="67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7:24:44" v="67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7:24:44" v="67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7:24:49.937" v="68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7-30T07:24:49.937" v="68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7:24:49.937" v="68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7:24:49.937" v="68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7:32:20.359" v="114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7-30T07:32:20.359" v="114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7:32:20.359" v="114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7:32:20.359" v="114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7:32:20.359" v="114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7:32:20.359" v="114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7-30T07:32:20.359" v="114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7:31:17.422" v="109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7-30T07:31:17.422" v="109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7:31:17.422" v="109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7:31:17.422" v="109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7:31:17.422" v="109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7:31:17.422" v="109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7-30T07:31:17.422" v="109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7:28:08.249" v="97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7-30T07:26:51.905" v="90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7:28:08.249" v="97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7:26:51.905" v="90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7:26:51.905" v="90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7:26:51.905" v="90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7:27:20.765" v="96" actId="20577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7-30T07:27:00.561" v="92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7:27:20.765" v="96" actId="20577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7:27:00.561" v="92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7:27:00.561" v="92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7:27:00.561" v="92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7:31:36.218" v="111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7-30T07:31:36.218" v="111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7:31:36.218" v="111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7:31:36.218" v="111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7:31:36.218" v="111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7-30T07:31:36.218" v="111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  <pc:spChg chg="mod">
            <ac:chgData name="Fake Test User" userId="SID-0" providerId="Test" clId="FakeClientId" dt="2021-07-30T07:31:36.218" v="111" actId="790"/>
            <ac:spMkLst>
              <pc:docMk/>
              <pc:sldMasterMk cId="0" sldId="2147483648"/>
              <pc:sldLayoutMk cId="0" sldId="2147483660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7:31:03.656" v="107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7-30T07:31:03.656" v="107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7:31:03.656" v="107" actId="790"/>
            <ac:spMkLst>
              <pc:docMk/>
              <pc:sldMasterMk cId="0" sldId="2147483648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7:31:03.656" v="107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7:31:03.656" v="107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7:31:03.656" v="107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7:30:45.373" v="105" actId="790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7-30T07:30:45.373" v="105" actId="790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7:30:45.373" v="105" actId="790"/>
            <ac:spMkLst>
              <pc:docMk/>
              <pc:sldMasterMk cId="0" sldId="2147483648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7:30:45.373" v="105" actId="79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7:30:45.373" v="105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7:30:45.373" v="105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7-30T07:30:45.373" v="105" actId="790"/>
            <ac:spMkLst>
              <pc:docMk/>
              <pc:sldMasterMk cId="0" sldId="2147483648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7-30T07:30:45.373" v="105" actId="790"/>
            <ac:spMkLst>
              <pc:docMk/>
              <pc:sldMasterMk cId="0" sldId="2147483648"/>
              <pc:sldLayoutMk cId="0" sldId="2147483664"/>
              <ac:spMk id="14" creationId="{00000000-0000-0000-0000-000000000000}"/>
            </ac:spMkLst>
          </pc:spChg>
          <pc:spChg chg="mod">
            <ac:chgData name="Fake Test User" userId="SID-0" providerId="Test" clId="FakeClientId" dt="2021-07-30T07:30:45.373" v="105" actId="790"/>
            <ac:spMkLst>
              <pc:docMk/>
              <pc:sldMasterMk cId="0" sldId="2147483648"/>
              <pc:sldLayoutMk cId="0" sldId="2147483664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7:30:18.982" v="102"/>
          <pc:sldLayoutMkLst>
            <pc:docMk/>
            <pc:sldMasterMk cId="0" sldId="2147483648"/>
            <pc:sldLayoutMk cId="0" sldId="2147483665"/>
          </pc:sldLayoutMkLst>
          <pc:spChg chg="mod">
            <ac:chgData name="Fake Test User" userId="SID-0" providerId="Test" clId="FakeClientId" dt="2021-07-30T07:26:10.421" v="82" actId="790"/>
            <ac:spMkLst>
              <pc:docMk/>
              <pc:sldMasterMk cId="0" sldId="2147483648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7:30:18.982" v="102"/>
            <ac:spMkLst>
              <pc:docMk/>
              <pc:sldMasterMk cId="0" sldId="2147483648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7:26:10.421" v="82" actId="790"/>
            <ac:spMkLst>
              <pc:docMk/>
              <pc:sldMasterMk cId="0" sldId="2147483648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7:26:10.421" v="82" actId="790"/>
            <ac:spMkLst>
              <pc:docMk/>
              <pc:sldMasterMk cId="0" sldId="2147483648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7:26:10.421" v="82" actId="790"/>
            <ac:spMkLst>
              <pc:docMk/>
              <pc:sldMasterMk cId="0" sldId="2147483648"/>
              <pc:sldLayoutMk cId="0" sldId="214748366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7:28:23.389" v="101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7-30T07:26:24.280" v="85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7:28:23.389" v="101"/>
            <ac:spMkLst>
              <pc:docMk/>
              <pc:sldMasterMk cId="0" sldId="2147483648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7:26:24.280" v="85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7:26:24.280" v="85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7:26:24.280" v="85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7-30T07:26:24.280" v="85" actId="790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  <pc:spChg chg="mod">
            <ac:chgData name="Fake Test User" userId="SID-0" providerId="Test" clId="FakeClientId" dt="2021-07-30T07:26:24.280" v="85" actId="790"/>
            <ac:spMkLst>
              <pc:docMk/>
              <pc:sldMasterMk cId="0" sldId="2147483648"/>
              <pc:sldLayoutMk cId="0" sldId="2147483666"/>
              <ac:spMk id="13" creationId="{00000000-0000-0000-0000-000000000000}"/>
            </ac:spMkLst>
          </pc:spChg>
          <pc:spChg chg="mod">
            <ac:chgData name="Fake Test User" userId="SID-0" providerId="Test" clId="FakeClientId" dt="2021-07-30T07:28:21.624" v="100"/>
            <ac:spMkLst>
              <pc:docMk/>
              <pc:sldMasterMk cId="0" sldId="2147483648"/>
              <pc:sldLayoutMk cId="0" sldId="2147483666"/>
              <ac:spMk id="2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7:28:15.186" v="99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7-30T07:26:42.249" v="88" actId="790"/>
            <ac:spMkLst>
              <pc:docMk/>
              <pc:sldMasterMk cId="0" sldId="2147483648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7:28:15.186" v="99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7:26:42.249" v="88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7:26:42.249" v="88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7:26:42.249" v="88" actId="790"/>
            <ac:spMkLst>
              <pc:docMk/>
              <pc:sldMasterMk cId="0" sldId="2147483648"/>
              <pc:sldLayoutMk cId="0" sldId="2147483667"/>
              <ac:spMk id="6" creationId="{00000000-0000-0000-0000-000000000000}"/>
            </ac:spMkLst>
          </pc:spChg>
          <pc:spChg chg="mod">
            <ac:chgData name="Fake Test User" userId="SID-0" providerId="Test" clId="FakeClientId" dt="2021-07-30T07:28:12.702" v="98"/>
            <ac:spMkLst>
              <pc:docMk/>
              <pc:sldMasterMk cId="0" sldId="2147483648"/>
              <pc:sldLayoutMk cId="0" sldId="2147483667"/>
              <ac:spMk id="2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7:35:26.389" v="123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7-30T07:23:51.922" v="59" actId="790"/>
            <ac:spMkLst>
              <pc:docMk/>
              <pc:sldMasterMk cId="0" sldId="2147483648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7:35:26.389" v="123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7:23:51.922" v="59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7:23:51.922" v="59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7:23:51.922" v="59" actId="790"/>
            <ac:spMkLst>
              <pc:docMk/>
              <pc:sldMasterMk cId="0" sldId="2147483648"/>
              <pc:sldLayoutMk cId="0" sldId="214748366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7:35:10.264" v="121" actId="790"/>
          <pc:sldLayoutMkLst>
            <pc:docMk/>
            <pc:sldMasterMk cId="0" sldId="2147483648"/>
            <pc:sldLayoutMk cId="0" sldId="2147483669"/>
          </pc:sldLayoutMkLst>
          <pc:spChg chg="mod">
            <ac:chgData name="Fake Test User" userId="SID-0" providerId="Test" clId="FakeClientId" dt="2021-07-30T07:35:10.264" v="121" actId="790"/>
            <ac:spMkLst>
              <pc:docMk/>
              <pc:sldMasterMk cId="0" sldId="2147483648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7:35:10.264" v="121" actId="790"/>
            <ac:spMkLst>
              <pc:docMk/>
              <pc:sldMasterMk cId="0" sldId="2147483648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7:35:10.264" v="121" actId="790"/>
            <ac:spMkLst>
              <pc:docMk/>
              <pc:sldMasterMk cId="0" sldId="2147483648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7:35:10.264" v="121" actId="790"/>
            <ac:spMkLst>
              <pc:docMk/>
              <pc:sldMasterMk cId="0" sldId="2147483648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7:35:10.264" v="121" actId="790"/>
            <ac:spMkLst>
              <pc:docMk/>
              <pc:sldMasterMk cId="0" sldId="2147483648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7-30T07:35:10.264" v="121" actId="790"/>
            <ac:spMkLst>
              <pc:docMk/>
              <pc:sldMasterMk cId="0" sldId="2147483648"/>
              <pc:sldLayoutMk cId="0" sldId="2147483669"/>
              <ac:spMk id="7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>
            <a:extLst>
              <a:ext uri="{FF2B5EF4-FFF2-40B4-BE49-F238E27FC236}">
                <a16:creationId xmlns:a16="http://schemas.microsoft.com/office/drawing/2014/main" id="{09893863-0DB3-474D-9584-9A26570D70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AC222E99-9949-412E-B7E2-0A5C7631F9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1BC581-6D28-492A-8367-FC0CB534C254}" type="datetime1">
              <a:rPr lang="lv-LV" smtClean="0"/>
              <a:t>30.07.2021</a:t>
            </a:fld>
            <a:endParaRPr lang="lv-LV" dirty="0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1A4D5CB8-A1FA-4DAB-9B0D-B45D4A5A0ED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F2E0271D-906A-4947-B1E3-BDFC73BE254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0248C9-E61A-4D76-9515-A2B0C298A1F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005299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noProof="0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DE63D-FD10-4DC7-A412-31038D6FB8D7}" type="datetime1">
              <a:rPr lang="lv-LV" smtClean="0"/>
              <a:pPr/>
              <a:t>30.07.2021</a:t>
            </a:fld>
            <a:endParaRPr lang="lv-LV" dirty="0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 noProof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BDFA4-D863-43C3-8220-CEC64B9C4E0D}" type="slidenum">
              <a:rPr lang="lv-LV" noProof="0" smtClean="0"/>
              <a:t>‹#›</a:t>
            </a:fld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1855862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3BDFA4-D863-43C3-8220-CEC64B9C4E0D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90301929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6.png" Id="rId3" /><Relationship Type="http://schemas.openxmlformats.org/officeDocument/2006/relationships/image" Target="/ppt/media/image5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āmas 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Attēla vietturis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lv-LV" noProof="0"/>
              <a:t>Noklikšķiniet uz ikonas, lai pievienotu attēlu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 rtlCol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671915-7C06-4CBD-9373-CED09ABCA513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/>
        </p:nvGrpSpPr>
        <p:grpSpPr>
          <a:xfrm>
            <a:off x="-19580" y="0"/>
            <a:ext cx="12231160" cy="6856214"/>
            <a:chOff x="-16934" y="0"/>
            <a:chExt cx="12231160" cy="6856214"/>
          </a:xfrm>
        </p:grpSpPr>
        <p:pic>
          <p:nvPicPr>
            <p:cNvPr id="16" name="Attēls 15" descr="HD-PanelTitle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6" name="Taisnstūris 25"/>
            <p:cNvSpPr/>
            <p:nvPr/>
          </p:nvSpPr>
          <p:spPr>
            <a:xfrm>
              <a:off x="2328332" y="1540931"/>
              <a:ext cx="7543802" cy="3835401"/>
            </a:xfrm>
            <a:prstGeom prst="rect">
              <a:avLst/>
            </a:prstGeom>
            <a:noFill/>
            <a:ln w="15875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7" name="Attēls 16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6934" y="3147609"/>
              <a:ext cx="2478024" cy="612648"/>
            </a:xfrm>
            <a:prstGeom prst="rect">
              <a:avLst/>
            </a:prstGeom>
          </p:spPr>
        </p:pic>
        <p:pic>
          <p:nvPicPr>
            <p:cNvPr id="20" name="Attēls 19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6202" y="3147609"/>
              <a:ext cx="2478024" cy="612648"/>
            </a:xfrm>
            <a:prstGeom prst="rect">
              <a:avLst/>
            </a:prstGeom>
          </p:spPr>
        </p:pic>
      </p:grpSp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rtlCol="0"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lv-LV" noProof="0"/>
              <a:t>Noklikšķiniet, lai rediģētu šablona apakšvirsraksta stilu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 rtlCol="0"/>
          <a:lstStyle/>
          <a:p>
            <a:pPr rtl="0"/>
            <a:fld id="{4E6CD9FE-E789-4BFD-A2C6-0490AD0053AF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 rtlCol="0"/>
          <a:lstStyle/>
          <a:p>
            <a:pPr rtl="0"/>
            <a:fld id="{D57F1E4F-1CFF-5643-939E-217C01CDF565}" type="slidenum">
              <a:rPr lang="lv-LV" noProof="0" smtClean="0"/>
              <a:pPr/>
              <a:t>‹#›</a:t>
            </a:fld>
            <a:endParaRPr lang="lv-LV" noProof="0"/>
          </a:p>
        </p:txBody>
      </p:sp>
      <p:cxnSp>
        <p:nvCxnSpPr>
          <p:cNvPr id="15" name="Taisns savienotājs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saukums un pa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rtlCol="0" anchor="ctr">
            <a:normAutofit/>
          </a:bodyPr>
          <a:lstStyle>
            <a:lvl1pPr algn="ctr">
              <a:defRPr sz="3200" b="0" cap="none"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7F2360-59A7-47A9-B855-D6FAF4297FFF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v-LV" noProof="0" smtClean="0"/>
              <a:pPr/>
              <a:t>‹#›</a:t>
            </a:fld>
            <a:endParaRPr lang="lv-LV" noProof="0"/>
          </a:p>
        </p:txBody>
      </p:sp>
      <p:cxnSp>
        <p:nvCxnSpPr>
          <p:cNvPr id="15" name="Taisns savienotājs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āt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10" name="Teksta vietturis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rtlCol="0"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5C3A5B-1065-4D1E-A8F9-8531A2647DAD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v-LV" noProof="0" smtClean="0"/>
              <a:pPr/>
              <a:t>‹#›</a:t>
            </a:fld>
            <a:endParaRPr lang="lv-LV" noProof="0"/>
          </a:p>
        </p:txBody>
      </p:sp>
      <p:sp>
        <p:nvSpPr>
          <p:cNvPr id="14" name="Tekstlodziņš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lv-LV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kstlodziņš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rtl="0"/>
            <a:r>
              <a:rPr lang="lv-LV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Taisns savienotājs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saukuma kartī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rtlCol="0" anchor="b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v-LV" noProof="0" dirty="0"/>
              <a:t>Noklikšķiniet, lai rediģētu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C6A6AD-A85B-4B65-A346-ABB8484947A1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āta vārda kartī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23" name="Teksta vietturis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rtlCol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v-LV" noProof="0" dirty="0"/>
              <a:t>Noklikšķiniet, lai rediģētu šablona teksta stilus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v-LV" noProof="0" dirty="0"/>
              <a:t>Noklikšķiniet, lai rediģētu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F0DEB17-C7DA-4410-9B38-8EB26C9E540E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v-LV" noProof="0" smtClean="0"/>
              <a:pPr/>
              <a:t>‹#›</a:t>
            </a:fld>
            <a:endParaRPr lang="lv-LV" noProof="0"/>
          </a:p>
        </p:txBody>
      </p:sp>
      <p:sp>
        <p:nvSpPr>
          <p:cNvPr id="12" name="Tekstlodziņš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lv-LV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kstlodziņš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rtl="0"/>
            <a:r>
              <a:rPr lang="lv-LV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Taisns savienotājs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tiess vai apla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lv-LV" noProof="0"/>
              <a:t>Rediģēt šablona virsraksta stilu</a:t>
            </a:r>
          </a:p>
        </p:txBody>
      </p:sp>
      <p:sp>
        <p:nvSpPr>
          <p:cNvPr id="20" name="Teksta vietturis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rtlCol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v-LV" noProof="0" dirty="0"/>
              <a:t>Noklikšķiniet, lai rediģētu šablona teksta stilus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v-LV" noProof="0" dirty="0"/>
              <a:t>Noklikšķiniet, lai rediģētu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02A7B57-DB1A-4C94-8D4F-24804DC6B3B7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v-LV" noProof="0" smtClean="0"/>
              <a:pPr/>
              <a:t>‹#›</a:t>
            </a:fld>
            <a:endParaRPr lang="lv-LV" noProof="0"/>
          </a:p>
        </p:txBody>
      </p:sp>
      <p:cxnSp>
        <p:nvCxnSpPr>
          <p:cNvPr id="15" name="Taisns savienotājs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Vertikālā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lv-LV" noProof="0" dirty="0"/>
              <a:t>Noklikšķiniet, lai rediģētu šablona teksta stilus</a:t>
            </a:r>
          </a:p>
          <a:p>
            <a:pPr lvl="1" rtl="0"/>
            <a:r>
              <a:rPr lang="lv-LV" noProof="0" dirty="0"/>
              <a:t>Otrais līmenis</a:t>
            </a:r>
          </a:p>
          <a:p>
            <a:pPr lvl="2" rtl="0"/>
            <a:r>
              <a:rPr lang="lv-LV" noProof="0" dirty="0"/>
              <a:t>Trešais līmenis</a:t>
            </a:r>
          </a:p>
          <a:p>
            <a:pPr lvl="3" rtl="0"/>
            <a:r>
              <a:rPr lang="lv-LV" noProof="0" dirty="0"/>
              <a:t>Ceturtais līmenis</a:t>
            </a:r>
          </a:p>
          <a:p>
            <a:pPr lvl="4" rtl="0"/>
            <a:r>
              <a:rPr lang="lv-LV" noProof="0" dirty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012C3F0-F1DB-43C4-A74C-09D0ABB16BB8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v-LV" noProof="0" smtClean="0"/>
              <a:pPr/>
              <a:t>‹#›</a:t>
            </a:fld>
            <a:endParaRPr lang="lv-LV" noProof="0"/>
          </a:p>
        </p:txBody>
      </p:sp>
      <p:cxnSp>
        <p:nvCxnSpPr>
          <p:cNvPr id="14" name="Taisns savienotājs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Vertikālā teksta vietturis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rtlCol="0" anchor="t"/>
          <a:lstStyle/>
          <a:p>
            <a:pPr lvl="0" rtl="0"/>
            <a:r>
              <a:rPr lang="lv-LV" noProof="0" dirty="0"/>
              <a:t>Noklikšķiniet, lai rediģētu šablona teksta stilus</a:t>
            </a:r>
          </a:p>
          <a:p>
            <a:pPr lvl="1" rtl="0"/>
            <a:r>
              <a:rPr lang="lv-LV" noProof="0" dirty="0"/>
              <a:t>Otrais līmenis</a:t>
            </a:r>
          </a:p>
          <a:p>
            <a:pPr lvl="2" rtl="0"/>
            <a:r>
              <a:rPr lang="lv-LV" noProof="0" dirty="0"/>
              <a:t>Trešais līmenis</a:t>
            </a:r>
          </a:p>
          <a:p>
            <a:pPr lvl="3" rtl="0"/>
            <a:r>
              <a:rPr lang="lv-LV" noProof="0" dirty="0"/>
              <a:t>Ceturtais līmenis</a:t>
            </a:r>
          </a:p>
          <a:p>
            <a:pPr lvl="4" rtl="0"/>
            <a:r>
              <a:rPr lang="lv-LV" noProof="0" dirty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CF52B7-64B6-4E09-8551-69D7AB1E9B13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v-LV" noProof="0" smtClean="0"/>
              <a:pPr/>
              <a:t>‹#›</a:t>
            </a:fld>
            <a:endParaRPr lang="lv-LV" noProof="0"/>
          </a:p>
        </p:txBody>
      </p:sp>
      <p:cxnSp>
        <p:nvCxnSpPr>
          <p:cNvPr id="14" name="Taisns savienotājs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Taisns savienotājs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lv-LV" noProof="0" dirty="0"/>
              <a:t>Noklikšķiniet, lai rediģētu šablona teksta stilus</a:t>
            </a:r>
          </a:p>
          <a:p>
            <a:pPr lvl="1" rtl="0"/>
            <a:r>
              <a:rPr lang="lv-LV" noProof="0" dirty="0"/>
              <a:t>Otrais līmenis</a:t>
            </a:r>
          </a:p>
          <a:p>
            <a:pPr lvl="2" rtl="0"/>
            <a:r>
              <a:rPr lang="lv-LV" noProof="0" dirty="0"/>
              <a:t>Trešais līmenis</a:t>
            </a:r>
          </a:p>
          <a:p>
            <a:pPr lvl="3" rtl="0"/>
            <a:r>
              <a:rPr lang="lv-LV" noProof="0" dirty="0"/>
              <a:t>Ceturtais līmenis</a:t>
            </a:r>
          </a:p>
          <a:p>
            <a:pPr lvl="4" rtl="0"/>
            <a:r>
              <a:rPr lang="lv-LV" noProof="0" dirty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E4B93A-8F2E-4FA0-9AC0-B6F06C9C82E5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97799C9-84D9-46D2-A11E-BCF8A720529D}" type="slidenum">
              <a:rPr lang="lv-LV" noProof="0" smtClean="0"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rtlCol="0" anchor="b">
            <a:normAutofit/>
          </a:bodyPr>
          <a:lstStyle>
            <a:lvl1pPr algn="ctr">
              <a:defRPr sz="4400" b="0" cap="none"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v-LV" noProof="0" dirty="0"/>
              <a:t>Noklikšķiniet, lai rediģētu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AC5C86-B26A-45C6-9E44-7FE57F6D56F7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v-LV" noProof="0" smtClean="0"/>
              <a:pPr/>
              <a:t>‹#›</a:t>
            </a:fld>
            <a:endParaRPr lang="lv-LV" noProof="0"/>
          </a:p>
        </p:txBody>
      </p:sp>
      <p:cxnSp>
        <p:nvCxnSpPr>
          <p:cNvPr id="16" name="Taisns savienotājs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Taisns savienotājs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 rtlCol="0">
            <a:normAutofit/>
          </a:bodyPr>
          <a:lstStyle/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 rtlCol="0">
            <a:normAutofit/>
          </a:bodyPr>
          <a:lstStyle/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AE3714-39A0-4D20-8982-DB8126EE4AEE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84065D-F351-4B03-BD91-D8A6B8D4B362}" type="slidenum">
              <a:rPr lang="lv-LV" noProof="0" smtClean="0"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rtlCol="0" anchor="b">
            <a:noAutofit/>
          </a:bodyPr>
          <a:lstStyle>
            <a:lvl1pPr marL="0" indent="0">
              <a:spcBef>
                <a:spcPts val="672"/>
              </a:spcBef>
              <a:spcAft>
                <a:spcPts val="600"/>
              </a:spcAft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v-LV" noProof="0" dirty="0"/>
              <a:t>Noklikšķiniet, lai rediģētu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rtlCol="0" anchor="t">
            <a:normAutofit/>
          </a:bodyPr>
          <a:lstStyle/>
          <a:p>
            <a:pPr lvl="0" rtl="0"/>
            <a:r>
              <a:rPr lang="lv-LV" noProof="0" dirty="0"/>
              <a:t>Noklikšķiniet, lai rediģētu šablona teksta stilus</a:t>
            </a:r>
          </a:p>
          <a:p>
            <a:pPr lvl="1" rtl="0"/>
            <a:r>
              <a:rPr lang="lv-LV" noProof="0" dirty="0"/>
              <a:t>Otrais līmenis</a:t>
            </a:r>
          </a:p>
          <a:p>
            <a:pPr lvl="2" rtl="0"/>
            <a:r>
              <a:rPr lang="lv-LV" noProof="0" dirty="0"/>
              <a:t>Trešais līmenis</a:t>
            </a:r>
          </a:p>
          <a:p>
            <a:pPr lvl="3" rtl="0"/>
            <a:r>
              <a:rPr lang="lv-LV" noProof="0" dirty="0"/>
              <a:t>Ceturtais līmenis</a:t>
            </a:r>
          </a:p>
          <a:p>
            <a:pPr lvl="4" rtl="0"/>
            <a:r>
              <a:rPr lang="lv-LV" noProof="0" dirty="0"/>
              <a:t>Piektais līmenis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180670" y="2658533"/>
            <a:ext cx="4718304" cy="576262"/>
          </a:xfrm>
        </p:spPr>
        <p:txBody>
          <a:bodyPr rtlCol="0" anchor="b">
            <a:noAutofit/>
          </a:bodyPr>
          <a:lstStyle>
            <a:lvl1pPr marL="0" indent="0">
              <a:spcBef>
                <a:spcPts val="672"/>
              </a:spcBef>
              <a:spcAft>
                <a:spcPts val="600"/>
              </a:spcAft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v-LV" noProof="0" dirty="0"/>
              <a:t>Noklikšķiniet, lai rediģētu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180670" y="3243262"/>
            <a:ext cx="4718304" cy="2632605"/>
          </a:xfrm>
        </p:spPr>
        <p:txBody>
          <a:bodyPr rtlCol="0" anchor="t">
            <a:normAutofit/>
          </a:bodyPr>
          <a:lstStyle/>
          <a:p>
            <a:pPr lvl="0" rtl="0"/>
            <a:r>
              <a:rPr lang="lv-LV" noProof="0" dirty="0"/>
              <a:t>Noklikšķiniet, lai rediģētu šablona teksta stilus</a:t>
            </a:r>
          </a:p>
          <a:p>
            <a:pPr lvl="1" rtl="0"/>
            <a:r>
              <a:rPr lang="lv-LV" noProof="0" dirty="0"/>
              <a:t>Otrais līmenis</a:t>
            </a:r>
          </a:p>
          <a:p>
            <a:pPr lvl="2" rtl="0"/>
            <a:r>
              <a:rPr lang="lv-LV" noProof="0" dirty="0"/>
              <a:t>Trešais līmenis</a:t>
            </a:r>
          </a:p>
          <a:p>
            <a:pPr lvl="3" rtl="0"/>
            <a:r>
              <a:rPr lang="lv-LV" noProof="0" dirty="0"/>
              <a:t>Ceturtais līmenis</a:t>
            </a:r>
          </a:p>
          <a:p>
            <a:pPr lvl="4" rtl="0"/>
            <a:r>
              <a:rPr lang="lv-LV" noProof="0" dirty="0"/>
              <a:t>Piektais līmenis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B694F2A-F4B2-4304-9C58-E6904293313C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v-LV" noProof="0" smtClean="0"/>
              <a:pPr/>
              <a:t>‹#›</a:t>
            </a:fld>
            <a:endParaRPr lang="lv-LV" noProof="0"/>
          </a:p>
        </p:txBody>
      </p:sp>
      <p:cxnSp>
        <p:nvCxnSpPr>
          <p:cNvPr id="18" name="Taisns savienotājs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3FAD0E-05EA-4BDA-864D-6A54DCE0E88A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v-LV" noProof="0" smtClean="0"/>
              <a:pPr/>
              <a:t>‹#›</a:t>
            </a:fld>
            <a:endParaRPr lang="lv-LV" noProof="0"/>
          </a:p>
        </p:txBody>
      </p:sp>
      <p:cxnSp>
        <p:nvCxnSpPr>
          <p:cNvPr id="14" name="Taisns savienotājs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86E96B-AF6A-4022-B3B0-26448A019DCD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rtlCol="0" anchor="ctr">
            <a:normAutofit/>
          </a:bodyPr>
          <a:lstStyle/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D0B447-144A-47ED-8BA3-28FDC3C9F03D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v-LV" noProof="0" smtClean="0"/>
              <a:pPr/>
              <a:t>‹#›</a:t>
            </a:fld>
            <a:endParaRPr lang="lv-LV" noProof="0"/>
          </a:p>
        </p:txBody>
      </p:sp>
      <p:cxnSp>
        <p:nvCxnSpPr>
          <p:cNvPr id="16" name="Taisns savienotājs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rtlCol="0" anchor="b">
            <a:normAutofit/>
          </a:bodyPr>
          <a:lstStyle>
            <a:lvl1pPr algn="ctr">
              <a:defRPr sz="2800" b="0"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17" name="Attēla vietturis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lv-LV" noProof="0"/>
              <a:t>Noklikšķiniet uz ikonas, lai pievienotu attēlu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C6ED87-79FC-4652-99A1-5B57EE08E4FA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image" Target="/ppt/media/image43.png" Id="rId20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34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/>
        </p:nvGrpSpPr>
        <p:grpSpPr>
          <a:xfrm>
            <a:off x="-15736" y="0"/>
            <a:ext cx="12229962" cy="6856214"/>
            <a:chOff x="-15736" y="0"/>
            <a:chExt cx="12229962" cy="6856214"/>
          </a:xfrm>
        </p:grpSpPr>
        <p:pic>
          <p:nvPicPr>
            <p:cNvPr id="8" name="Attēls 7" descr="H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9" name="Taisnstūris 8"/>
            <p:cNvSpPr/>
            <p:nvPr/>
          </p:nvSpPr>
          <p:spPr>
            <a:xfrm>
              <a:off x="608012" y="609600"/>
              <a:ext cx="10972800" cy="5638800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Attēls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5736" y="3153832"/>
              <a:ext cx="777240" cy="606425"/>
            </a:xfrm>
            <a:prstGeom prst="rect">
              <a:avLst/>
            </a:prstGeom>
          </p:spPr>
        </p:pic>
        <p:pic>
          <p:nvPicPr>
            <p:cNvPr id="11" name="Attēls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6986" y="3153832"/>
              <a:ext cx="777240" cy="606425"/>
            </a:xfrm>
            <a:prstGeom prst="rect">
              <a:avLst/>
            </a:prstGeom>
          </p:spPr>
        </p:pic>
      </p:grpSp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D9FFAF9A-8A31-479A-BEFD-61397562EC26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236705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Organisks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Organic</ap:Template>
  <ap:TotalTime>30</ap:TotalTime>
  <ap:Words>1</ap:Words>
  <ap:PresentationFormat>Platekrāna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Garamond</vt:lpstr>
      <vt:lpstr>Organisks</vt:lpstr>
      <vt:lpstr>PowerPoint prezentācija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2014-09-12T17:26:41Z</dcterms:created>
  <dcterms:modified xsi:type="dcterms:W3CDTF">2021-07-30T07:35:49Z</dcterms:modified>
</cp:coreProperties>
</file>