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lv-LV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7-30T08:11:28.715" v="68" actId="790"/>
      <pc:docMkLst>
        <pc:docMk/>
      </pc:docMkLst>
      <pc:sldChg chg="modSp mod modNotes">
        <pc:chgData name="Fake Test User" userId="SID-0" providerId="Test" clId="FakeClientId" dt="2021-07-30T08:11:28.715" v="68" actId="790"/>
        <pc:sldMkLst>
          <pc:docMk/>
          <pc:sldMk cId="2979223466" sldId="256"/>
        </pc:sldMkLst>
        <pc:spChg chg="mod">
          <ac:chgData name="Fake Test User" userId="SID-0" providerId="Test" clId="FakeClientId" dt="2021-07-30T08:11:28.715" v="68" actId="790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Fake Test User" userId="SID-0" providerId="Test" clId="FakeClientId" dt="2021-07-30T08:11:28.715" v="68" actId="790"/>
          <ac:spMkLst>
            <pc:docMk/>
            <pc:sldMk cId="2979223466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7-30T08:11:21.027" v="67"/>
        <pc:sldMasterMkLst>
          <pc:docMk/>
          <pc:sldMasterMk cId="0" sldId="2147483648"/>
        </pc:sldMasterMkLst>
        <pc:spChg chg="mod">
          <ac:chgData name="Fake Test User" userId="SID-0" providerId="Test" clId="FakeClientId" dt="2021-07-30T08:04:42.420" v="4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7-30T08:04:42.420" v="4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7-30T08:04:42.420" v="4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7-30T08:04:42.420" v="4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7-30T08:04:42.420" v="4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7-30T08:04:52.022" v="6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7-30T08:04:52.022" v="6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04:52.022" v="6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4:52.022" v="6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4:52.022" v="6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4:52.022" v="6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09:36.910" v="45" actId="20577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7-30T08:05:10.023" v="8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09:36.910" v="45" actId="20577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5:10.023" v="8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5:10.023" v="8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5:10.023" v="8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09:46.614" v="46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7-30T08:05:23.148" v="10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09:46.614" v="46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5:23.148" v="10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5:23.148" v="10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5:23.148" v="10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09:57.943" v="48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7-30T08:05:33.445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09:52.521" v="47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9:57.943" v="48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5:33.445" v="12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5:33.445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05:33.445" v="12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0:16.757" v="52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7-30T08:05:43.914" v="14" actId="790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0:08.303" v="49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10:10.881" v="5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10:16.757" v="52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10:13.741" v="51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05:43.914" v="14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7-30T08:05:43.914" v="14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7-30T08:05:43.914" v="14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05:55.320" v="16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7-30T08:05:55.320" v="16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05:55.320" v="16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5:55.320" v="16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5:55.320" v="16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06:00.054" v="17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7-30T08:06:00.054" v="17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06:00.054" v="17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6:00.054" v="17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0:27.383" v="54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7-30T08:06:10.570" v="19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0:27.383" v="54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10:23.898" v="53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6:10.570" v="19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6:10.570" v="19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06:10.570" v="19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0:35.555" v="56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7-30T08:06:40.051" v="23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06:40.051" v="23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10:35.555" v="56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6:40.051" v="23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6:40.051" v="23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06:40.051" v="23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1:13.933" v="66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7-30T08:11:13.933" v="66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8:12.171" v="35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8:12.171" v="35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8:12.171" v="35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08:12.171" v="35" actId="790"/>
            <ac:spMkLst>
              <pc:docMk/>
              <pc:sldMasterMk cId="0" sldId="2147483648"/>
              <pc:sldLayoutMk cId="0" sldId="214748365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1:21.027" v="67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7-30T08:08:27.937" v="37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1:21.027" v="67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8:27.937" v="37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8:27.937" v="37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8:27.937" v="37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0:31.711" v="55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7-30T08:06:28.098" v="21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0:31.711" v="55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6:28.098" v="21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6:28.098" v="21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06:28.098" v="21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21-07-30T08:06:28.098" v="21" actId="790"/>
            <ac:spMkLst>
              <pc:docMk/>
              <pc:sldMasterMk cId="0" sldId="2147483648"/>
              <pc:sldLayoutMk cId="0" sldId="2147483661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0:40.462" v="57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7-30T08:06:52.362" v="25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0:40.462" v="57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6:52.362" v="25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6:52.362" v="25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6:52.362" v="25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0:48.790" v="59"/>
          <pc:sldLayoutMkLst>
            <pc:docMk/>
            <pc:sldMasterMk cId="0" sldId="2147483648"/>
            <pc:sldLayoutMk cId="0" sldId="2147483664"/>
          </pc:sldLayoutMkLst>
          <pc:spChg chg="mod">
            <ac:chgData name="Fake Test User" userId="SID-0" providerId="Test" clId="FakeClientId" dt="2021-07-30T08:07:07.221" v="27" actId="790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0:48.790" v="59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7:07.221" v="27" actId="790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7:07.221" v="27" actId="790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7:07.221" v="27" actId="790"/>
            <ac:spMkLst>
              <pc:docMk/>
              <pc:sldMasterMk cId="0" sldId="2147483648"/>
              <pc:sldLayoutMk cId="0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10:46.946" v="58"/>
            <ac:spMkLst>
              <pc:docMk/>
              <pc:sldMasterMk cId="0" sldId="2147483648"/>
              <pc:sldLayoutMk cId="0" sldId="2147483664"/>
              <ac:spMk id="10" creationId="{00000000-0000-0000-0000-000000000000}"/>
            </ac:spMkLst>
          </pc:spChg>
          <pc:spChg chg="mod">
            <ac:chgData name="Fake Test User" userId="SID-0" providerId="Test" clId="FakeClientId" dt="2021-07-30T08:07:07.221" v="27" actId="790"/>
            <ac:spMkLst>
              <pc:docMk/>
              <pc:sldMasterMk cId="0" sldId="2147483648"/>
              <pc:sldLayoutMk cId="0" sldId="2147483664"/>
              <ac:spMk id="14" creationId="{00000000-0000-0000-0000-000000000000}"/>
            </ac:spMkLst>
          </pc:spChg>
          <pc:spChg chg="mod">
            <ac:chgData name="Fake Test User" userId="SID-0" providerId="Test" clId="FakeClientId" dt="2021-07-30T08:07:07.221" v="27" actId="790"/>
            <ac:spMkLst>
              <pc:docMk/>
              <pc:sldMasterMk cId="0" sldId="2147483648"/>
              <pc:sldLayoutMk cId="0" sldId="2147483664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0:57.760" v="61" actId="5793"/>
          <pc:sldLayoutMkLst>
            <pc:docMk/>
            <pc:sldMasterMk cId="0" sldId="2147483648"/>
            <pc:sldLayoutMk cId="0" sldId="2147483665"/>
          </pc:sldLayoutMkLst>
          <pc:spChg chg="mod">
            <ac:chgData name="Fake Test User" userId="SID-0" providerId="Test" clId="FakeClientId" dt="2021-07-30T08:07:14.393" v="29" actId="790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0:57.760" v="61" actId="5793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7:14.393" v="29" actId="790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7:14.393" v="29" actId="790"/>
            <ac:spMkLst>
              <pc:docMk/>
              <pc:sldMasterMk cId="0" sldId="2147483648"/>
              <pc:sldLayoutMk cId="0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7:14.393" v="29" actId="790"/>
            <ac:spMkLst>
              <pc:docMk/>
              <pc:sldMasterMk cId="0" sldId="2147483648"/>
              <pc:sldLayoutMk cId="0" sldId="2147483665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1:03.948" v="63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7-30T08:07:22.705" v="31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1:03.948" v="63"/>
            <ac:spMkLst>
              <pc:docMk/>
              <pc:sldMasterMk cId="0" sldId="2147483648"/>
              <pc:sldLayoutMk cId="0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7:22.705" v="31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7:22.705" v="31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7:22.705" v="31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11:02.135" v="62"/>
            <ac:spMkLst>
              <pc:docMk/>
              <pc:sldMasterMk cId="0" sldId="2147483648"/>
              <pc:sldLayoutMk cId="0" sldId="2147483666"/>
              <ac:spMk id="10" creationId="{00000000-0000-0000-0000-000000000000}"/>
            </ac:spMkLst>
          </pc:spChg>
          <pc:spChg chg="mod">
            <ac:chgData name="Fake Test User" userId="SID-0" providerId="Test" clId="FakeClientId" dt="2021-07-30T08:07:22.705" v="31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  <pc:spChg chg="mod">
            <ac:chgData name="Fake Test User" userId="SID-0" providerId="Test" clId="FakeClientId" dt="2021-07-30T08:07:22.705" v="31" actId="790"/>
            <ac:spMkLst>
              <pc:docMk/>
              <pc:sldMasterMk cId="0" sldId="2147483648"/>
              <pc:sldLayoutMk cId="0" sldId="2147483666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30T08:11:09.151" v="65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7-30T08:07:35.593" v="33" actId="790"/>
            <ac:spMkLst>
              <pc:docMk/>
              <pc:sldMasterMk cId="0" sldId="2147483648"/>
              <pc:sldLayoutMk cId="0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21-07-30T08:11:09.151" v="65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7-30T08:07:35.593" v="33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7-30T08:07:35.593" v="33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7-30T08:07:35.593" v="33" actId="790"/>
            <ac:spMkLst>
              <pc:docMk/>
              <pc:sldMasterMk cId="0" sldId="2147483648"/>
              <pc:sldLayoutMk cId="0" sldId="2147483667"/>
              <ac:spMk id="6" creationId="{00000000-0000-0000-0000-000000000000}"/>
            </ac:spMkLst>
          </pc:spChg>
          <pc:spChg chg="mod">
            <ac:chgData name="Fake Test User" userId="SID-0" providerId="Test" clId="FakeClientId" dt="2021-07-30T08:11:07.620" v="64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6FE2C0CD-2693-4E4D-82DB-DD74B55BB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2C388303-AD10-47A8-B738-AACB73DD6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CC6D9-AC33-47BB-9B12-F65F472E5D0E}" type="datetime1">
              <a:rPr lang="lv-LV" smtClean="0"/>
              <a:t>30.07.2021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DB9CD46-BE9F-4373-AF79-3198A5F58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973C58C5-34D0-44AC-9822-A52CCEFE61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A390B-656E-4999-B1E6-A49B50C5A8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6982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4CE48-1BC9-4B50-8660-6CCC68E37823}" type="datetime1">
              <a:rPr lang="lv-LV" noProof="0" smtClean="0"/>
              <a:pPr/>
              <a:t>30.07.2021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F7CC7-8EFD-413A-A182-C69EC49DC22A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341116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F7CC7-8EFD-413A-A182-C69EC49DC22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725735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Attēla vietturis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91DC18-EC86-4705-8D83-1D24455904A4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v-LV" noProof="0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3B501-5C0F-4FDB-A926-047983B5FCA1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aukum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BB1BF-F874-4A2F-9518-35051BFBC130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lodziņš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lv-LV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kstlodziņš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lv-LV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10" name="Teksta vietturis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05970A-28FF-4FE8-8814-88E7B1D1DF45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FE5859-36B2-498B-8272-EEB3808B1F73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a vārda kartī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lodziņš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lv-LV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kstlodziņš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lv-LV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10" name="Teksta vietturis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CC690-4021-4FF7-AC33-A71B6B7810C5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lv-LV" noProof="0"/>
              <a:t>Rediģēt šablona virsraksta stilu</a:t>
            </a:r>
          </a:p>
        </p:txBody>
      </p:sp>
      <p:sp>
        <p:nvSpPr>
          <p:cNvPr id="10" name="Teksta vietturis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0B6453-4191-4F6E-B296-AB93A5414D8D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BE4979-6834-4858-9521-9E01A96157ED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5FEA60-E890-49D0-998F-CBE0BBB92847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74DB95-7245-4834-9A31-21B05C1A8F97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79653B-72F1-4CE9-9659-9C683312D893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84A86-4C9F-4F25-ADA3-F0B0B145A7FB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1D75-AF29-472C-B5DD-70BE3096774D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00B62A-A349-43C5-A796-73F3DE1C433E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5EA31-8C38-401E-9DAA-E9DA9DC82C3C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8131B1-6C55-4629-BAE2-D27F88583230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14" name="Attēla vietturis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v-LV" noProof="0" dirty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A5473D42-2664-4B9E-8617-692E4B813537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lv-LV" noProof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C671A3EC-75E3-4CD1-8E7F-C6DDBB68E7D2}" type="datetime1">
              <a:rPr lang="lv-LV" noProof="0" smtClean="0"/>
              <a:t>30.07.2021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lv-LV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Režģis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9</ap:TotalTime>
  <ap:Words>1</ap:Words>
  <ap:PresentationFormat>Platekrāna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Century Gothic</vt:lpstr>
      <vt:lpstr>Režģis</vt:lpstr>
      <vt:lpstr>PowerPoint prezentācija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2013-07-15T20:24:02Z</dcterms:created>
  <dcterms:modified xsi:type="dcterms:W3CDTF">2021-07-30T08:11:31Z</dcterms:modified>
</cp:coreProperties>
</file>