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lv-LV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27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lv-LV" sz="1200"/>
            </a:lvl1pPr>
          </a:lstStyle>
          <a:p>
            <a:endParaRPr lang="lv-LV" dirty="0"/>
          </a:p>
        </p:txBody>
      </p:sp>
      <p:sp>
        <p:nvSpPr>
          <p:cNvPr id="3" name="Datuma vietturis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lv-LV" sz="1200"/>
            </a:lvl1pPr>
          </a:lstStyle>
          <a:p>
            <a:fld id="{045EBA7C-2422-4027-8BBD-344D49BFA134}" type="datetime1">
              <a:rPr lang="lv-LV" smtClean="0"/>
              <a:t>14.11.2013.</a:t>
            </a:fld>
            <a:endParaRPr lang="lv-LV" dirty="0"/>
          </a:p>
        </p:txBody>
      </p:sp>
      <p:sp>
        <p:nvSpPr>
          <p:cNvPr id="4" name="Kājenes vietturis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lv-LV" sz="1200"/>
            </a:lvl1pPr>
          </a:lstStyle>
          <a:p>
            <a:endParaRPr lang="lv-LV" dirty="0"/>
          </a:p>
        </p:txBody>
      </p:sp>
      <p:sp>
        <p:nvSpPr>
          <p:cNvPr id="5" name="Slaida numura vietturis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lv-LV" sz="1200"/>
            </a:lvl1pPr>
          </a:lstStyle>
          <a:p>
            <a:fld id="{372C9622-825F-483B-9629-0B4C496EABC2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40821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9B35D-887A-47D1-A69B-B43ADC16D960}" type="datetime1">
              <a:rPr lang="lv-LV" smtClean="0"/>
              <a:t>14.11.2013.</a:t>
            </a:fld>
            <a:endParaRPr lang="lv-LV" dirty="0"/>
          </a:p>
        </p:txBody>
      </p:sp>
      <p:sp>
        <p:nvSpPr>
          <p:cNvPr id="4" name="Slaida attēla vietturis 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Piezīmju vietturi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dirty="0" smtClean="0"/>
              <a:t>Noklikšķināt, lai rediģētu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  <p:sp>
        <p:nvSpPr>
          <p:cNvPr id="6" name="Kājenes vietturis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aida numura vietturis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933CD-08BB-4B4D-8279-023CDEB974E4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0307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 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 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933CD-08BB-4B4D-8279-023CDEB974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68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darbību grafi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 1"/>
          <p:cNvSpPr>
            <a:spLocks noGrp="1"/>
          </p:cNvSpPr>
          <p:nvPr>
            <p:ph type="title"/>
          </p:nvPr>
        </p:nvSpPr>
        <p:spPr>
          <a:xfrm>
            <a:off x="225246" y="160590"/>
            <a:ext cx="7547156" cy="365760"/>
          </a:xfrm>
        </p:spPr>
        <p:txBody>
          <a:bodyPr/>
          <a:lstStyle/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6" name="Teksta vietturis 16"/>
          <p:cNvSpPr>
            <a:spLocks noGrp="1"/>
          </p:cNvSpPr>
          <p:nvPr>
            <p:ph type="body" sz="quarter" idx="72" hasCustomPrompt="1"/>
          </p:nvPr>
        </p:nvSpPr>
        <p:spPr bwMode="white">
          <a:xfrm>
            <a:off x="7818120" y="160590"/>
            <a:ext cx="1097280" cy="36576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Gads</a:t>
            </a:r>
          </a:p>
        </p:txBody>
      </p:sp>
      <p:sp>
        <p:nvSpPr>
          <p:cNvPr id="7" name="Tekstlodziņš 6"/>
          <p:cNvSpPr txBox="1"/>
          <p:nvPr/>
        </p:nvSpPr>
        <p:spPr>
          <a:xfrm>
            <a:off x="112674" y="1059837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pr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Tekstlodziņš 7"/>
          <p:cNvSpPr txBox="1"/>
          <p:nvPr/>
        </p:nvSpPr>
        <p:spPr>
          <a:xfrm>
            <a:off x="112674" y="1907982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ot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Tekstlodziņš 8"/>
          <p:cNvSpPr txBox="1"/>
          <p:nvPr/>
        </p:nvSpPr>
        <p:spPr>
          <a:xfrm>
            <a:off x="112674" y="2756127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lv-LV" sz="18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en-US" sz="1800" dirty="0" smtClean="0">
                <a:solidFill>
                  <a:schemeClr val="tx2"/>
                </a:solidFill>
                <a:latin typeface="+mj-lt"/>
              </a:rPr>
              <a:t>r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" name="Tekstlodziņš 9"/>
          <p:cNvSpPr txBox="1"/>
          <p:nvPr/>
        </p:nvSpPr>
        <p:spPr>
          <a:xfrm>
            <a:off x="112674" y="3604271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ce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Tekstlodziņš 10"/>
          <p:cNvSpPr txBox="1"/>
          <p:nvPr/>
        </p:nvSpPr>
        <p:spPr>
          <a:xfrm>
            <a:off x="112674" y="4452417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en-US" sz="1800" dirty="0" smtClean="0">
                <a:solidFill>
                  <a:schemeClr val="tx2"/>
                </a:solidFill>
                <a:latin typeface="+mj-lt"/>
              </a:rPr>
              <a:t>pk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" name="Tekstlodziņš 11"/>
          <p:cNvSpPr txBox="1"/>
          <p:nvPr/>
        </p:nvSpPr>
        <p:spPr>
          <a:xfrm>
            <a:off x="112674" y="5300562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lv-LV" sz="180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se</a:t>
            </a:r>
            <a:endParaRPr lang="lv-LV" sz="1800" kern="1200" dirty="0">
              <a:solidFill>
                <a:schemeClr val="tx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3" name="Tekstlodziņš 12"/>
          <p:cNvSpPr txBox="1"/>
          <p:nvPr/>
        </p:nvSpPr>
        <p:spPr>
          <a:xfrm>
            <a:off x="112674" y="6148706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 algn="l"/>
            <a:r>
              <a:rPr lang="lv-LV" sz="1800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en-US" sz="1800" dirty="0" smtClean="0">
                <a:solidFill>
                  <a:schemeClr val="tx2"/>
                </a:solidFill>
                <a:latin typeface="+mj-lt"/>
              </a:rPr>
              <a:t>v</a:t>
            </a:r>
            <a:endParaRPr lang="lv-LV" sz="1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Teksta vietturis 16"/>
          <p:cNvSpPr>
            <a:spLocks noGrp="1"/>
          </p:cNvSpPr>
          <p:nvPr>
            <p:ph type="body" sz="quarter" idx="16" hasCustomPrompt="1"/>
          </p:nvPr>
        </p:nvSpPr>
        <p:spPr>
          <a:xfrm>
            <a:off x="112673" y="1383912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15" name="Teksta vietturis 16"/>
          <p:cNvSpPr>
            <a:spLocks noGrp="1"/>
          </p:cNvSpPr>
          <p:nvPr>
            <p:ph type="body" sz="quarter" idx="24" hasCustomPrompt="1"/>
          </p:nvPr>
        </p:nvSpPr>
        <p:spPr>
          <a:xfrm>
            <a:off x="112673" y="2233128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16" name="Teksta vietturis 16"/>
          <p:cNvSpPr>
            <a:spLocks noGrp="1"/>
          </p:cNvSpPr>
          <p:nvPr>
            <p:ph type="body" sz="quarter" idx="32" hasCustomPrompt="1"/>
          </p:nvPr>
        </p:nvSpPr>
        <p:spPr>
          <a:xfrm>
            <a:off x="112673" y="3082344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17" name="Teksta vietturis 16"/>
          <p:cNvSpPr>
            <a:spLocks noGrp="1"/>
          </p:cNvSpPr>
          <p:nvPr>
            <p:ph type="body" sz="quarter" idx="40" hasCustomPrompt="1"/>
          </p:nvPr>
        </p:nvSpPr>
        <p:spPr>
          <a:xfrm>
            <a:off x="112673" y="3931560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18" name="Teksta vietturis 16"/>
          <p:cNvSpPr>
            <a:spLocks noGrp="1"/>
          </p:cNvSpPr>
          <p:nvPr>
            <p:ph type="body" sz="quarter" idx="48" hasCustomPrompt="1"/>
          </p:nvPr>
        </p:nvSpPr>
        <p:spPr>
          <a:xfrm>
            <a:off x="112673" y="4780776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19" name="Teksta vietturis 16"/>
          <p:cNvSpPr>
            <a:spLocks noGrp="1"/>
          </p:cNvSpPr>
          <p:nvPr>
            <p:ph type="body" sz="quarter" idx="56" hasCustomPrompt="1"/>
          </p:nvPr>
        </p:nvSpPr>
        <p:spPr>
          <a:xfrm>
            <a:off x="112673" y="5629992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20" name="Teksta vietturis 16"/>
          <p:cNvSpPr>
            <a:spLocks noGrp="1"/>
          </p:cNvSpPr>
          <p:nvPr>
            <p:ph type="body" sz="quarter" idx="64" hasCustomPrompt="1"/>
          </p:nvPr>
        </p:nvSpPr>
        <p:spPr>
          <a:xfrm>
            <a:off x="112673" y="6479209"/>
            <a:ext cx="482253" cy="285465"/>
          </a:xfrm>
        </p:spPr>
        <p:txBody>
          <a:bodyPr wrap="non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Datums</a:t>
            </a:r>
          </a:p>
        </p:txBody>
      </p:sp>
      <p:sp>
        <p:nvSpPr>
          <p:cNvPr id="21" name="Tekstlodziņš 20"/>
          <p:cNvSpPr txBox="1"/>
          <p:nvPr/>
        </p:nvSpPr>
        <p:spPr>
          <a:xfrm>
            <a:off x="650343" y="655321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06:00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Tekstlodziņš 21"/>
          <p:cNvSpPr txBox="1"/>
          <p:nvPr/>
        </p:nvSpPr>
        <p:spPr>
          <a:xfrm>
            <a:off x="943559" y="655321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06:30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Tekstlodziņš 22"/>
          <p:cNvSpPr txBox="1"/>
          <p:nvPr/>
        </p:nvSpPr>
        <p:spPr>
          <a:xfrm>
            <a:off x="1236774" y="655320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7:00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Tekstlodziņš 23"/>
          <p:cNvSpPr txBox="1"/>
          <p:nvPr/>
        </p:nvSpPr>
        <p:spPr>
          <a:xfrm>
            <a:off x="1529991" y="655319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7:30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ekstlodziņš 24"/>
          <p:cNvSpPr txBox="1"/>
          <p:nvPr/>
        </p:nvSpPr>
        <p:spPr>
          <a:xfrm>
            <a:off x="1823207" y="65531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8:00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Tekstlodziņš 25"/>
          <p:cNvSpPr txBox="1"/>
          <p:nvPr/>
        </p:nvSpPr>
        <p:spPr>
          <a:xfrm>
            <a:off x="2116422" y="655317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8:30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Tekstlodziņš 26"/>
          <p:cNvSpPr txBox="1"/>
          <p:nvPr/>
        </p:nvSpPr>
        <p:spPr>
          <a:xfrm>
            <a:off x="2409639" y="655316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9:00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Tekstlodziņš 27"/>
          <p:cNvSpPr txBox="1"/>
          <p:nvPr/>
        </p:nvSpPr>
        <p:spPr>
          <a:xfrm>
            <a:off x="2996070" y="655315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10:00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Tekstlodziņš 28"/>
          <p:cNvSpPr txBox="1"/>
          <p:nvPr/>
        </p:nvSpPr>
        <p:spPr>
          <a:xfrm>
            <a:off x="3289286" y="655314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10:30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kstlodziņš 29"/>
          <p:cNvSpPr txBox="1"/>
          <p:nvPr/>
        </p:nvSpPr>
        <p:spPr>
          <a:xfrm>
            <a:off x="3582503" y="655313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11:00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1" name="Tekstlodziņš 30"/>
          <p:cNvSpPr txBox="1"/>
          <p:nvPr/>
        </p:nvSpPr>
        <p:spPr>
          <a:xfrm>
            <a:off x="3875718" y="655312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11:30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2" name="Tekstlodziņš 31"/>
          <p:cNvSpPr txBox="1"/>
          <p:nvPr/>
        </p:nvSpPr>
        <p:spPr>
          <a:xfrm>
            <a:off x="4168935" y="655311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12:00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3" name="Tekstlodziņš 32"/>
          <p:cNvSpPr txBox="1"/>
          <p:nvPr/>
        </p:nvSpPr>
        <p:spPr>
          <a:xfrm>
            <a:off x="4462151" y="655310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12:30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4" name="Tekstlodziņš 33"/>
          <p:cNvSpPr txBox="1"/>
          <p:nvPr/>
        </p:nvSpPr>
        <p:spPr>
          <a:xfrm>
            <a:off x="4755366" y="655309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13:00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5" name="Tekstlodziņš 34"/>
          <p:cNvSpPr txBox="1"/>
          <p:nvPr/>
        </p:nvSpPr>
        <p:spPr>
          <a:xfrm>
            <a:off x="5048583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13:30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6" name="Tekstlodziņš 35"/>
          <p:cNvSpPr txBox="1"/>
          <p:nvPr/>
        </p:nvSpPr>
        <p:spPr>
          <a:xfrm>
            <a:off x="5341799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14:00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7" name="Tekstlodziņš 36"/>
          <p:cNvSpPr txBox="1"/>
          <p:nvPr/>
        </p:nvSpPr>
        <p:spPr>
          <a:xfrm>
            <a:off x="5635014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14:30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8" name="Tekstlodziņš 37"/>
          <p:cNvSpPr txBox="1"/>
          <p:nvPr/>
        </p:nvSpPr>
        <p:spPr>
          <a:xfrm>
            <a:off x="5928231" y="655309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15:00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9" name="Tekstlodziņš 38"/>
          <p:cNvSpPr txBox="1"/>
          <p:nvPr/>
        </p:nvSpPr>
        <p:spPr>
          <a:xfrm>
            <a:off x="6221447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15:30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0" name="Tekstlodziņš 39"/>
          <p:cNvSpPr txBox="1"/>
          <p:nvPr/>
        </p:nvSpPr>
        <p:spPr>
          <a:xfrm>
            <a:off x="6514662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16:00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1" name="Tekstlodziņš 40"/>
          <p:cNvSpPr txBox="1"/>
          <p:nvPr/>
        </p:nvSpPr>
        <p:spPr>
          <a:xfrm>
            <a:off x="6807879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16:30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2" name="Tekstlodziņš 41"/>
          <p:cNvSpPr txBox="1"/>
          <p:nvPr/>
        </p:nvSpPr>
        <p:spPr>
          <a:xfrm>
            <a:off x="7101095" y="655309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17:00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3" name="Tekstlodziņš 42"/>
          <p:cNvSpPr txBox="1"/>
          <p:nvPr/>
        </p:nvSpPr>
        <p:spPr>
          <a:xfrm>
            <a:off x="7394310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17:30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4" name="Tekstlodziņš 43"/>
          <p:cNvSpPr txBox="1"/>
          <p:nvPr/>
        </p:nvSpPr>
        <p:spPr>
          <a:xfrm>
            <a:off x="7687527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18:00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5" name="Tekstlodziņš 44"/>
          <p:cNvSpPr txBox="1"/>
          <p:nvPr/>
        </p:nvSpPr>
        <p:spPr>
          <a:xfrm>
            <a:off x="7980743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18:30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6" name="Tekstlodziņš 45"/>
          <p:cNvSpPr txBox="1"/>
          <p:nvPr/>
        </p:nvSpPr>
        <p:spPr>
          <a:xfrm>
            <a:off x="8273958" y="655309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19:00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7" name="Tekstlodziņš 46"/>
          <p:cNvSpPr txBox="1"/>
          <p:nvPr/>
        </p:nvSpPr>
        <p:spPr>
          <a:xfrm>
            <a:off x="8567175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19:30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8" name="Tekstlodziņš 47"/>
          <p:cNvSpPr txBox="1"/>
          <p:nvPr/>
        </p:nvSpPr>
        <p:spPr>
          <a:xfrm>
            <a:off x="8860391" y="655308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20:00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Tekstlodziņš 49"/>
          <p:cNvSpPr txBox="1"/>
          <p:nvPr/>
        </p:nvSpPr>
        <p:spPr>
          <a:xfrm>
            <a:off x="2702855" y="655316"/>
            <a:ext cx="286918" cy="280511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lv-LV" sz="750" dirty="0" smtClean="0">
                <a:solidFill>
                  <a:schemeClr val="tx2"/>
                </a:solidFill>
                <a:latin typeface="+mn-lt"/>
              </a:rPr>
              <a:t>21:30</a:t>
            </a:r>
            <a:br>
              <a:rPr lang="lv-LV" sz="750" dirty="0" smtClean="0">
                <a:solidFill>
                  <a:schemeClr val="tx2"/>
                </a:solidFill>
                <a:latin typeface="+mn-lt"/>
              </a:rPr>
            </a:br>
            <a:r>
              <a:rPr lang="lv-LV" sz="750" dirty="0" smtClean="0">
                <a:solidFill>
                  <a:schemeClr val="tx2"/>
                </a:solidFill>
                <a:latin typeface="+mn-lt"/>
              </a:rPr>
              <a:t> </a:t>
            </a:r>
            <a:endParaRPr lang="lv-LV" sz="75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ksta vietturis 16"/>
          <p:cNvSpPr>
            <a:spLocks noGrp="1"/>
          </p:cNvSpPr>
          <p:nvPr>
            <p:ph type="body" sz="quarter" idx="73" hasCustomPrompt="1"/>
          </p:nvPr>
        </p:nvSpPr>
        <p:spPr>
          <a:xfrm>
            <a:off x="1237369" y="6152368"/>
            <a:ext cx="2335574" cy="590931"/>
          </a:xfrm>
          <a:solidFill>
            <a:schemeClr val="accent1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Šeit pievienojiet priekšmetu vai piezīmi. Varat pārvietot, kopēt vai dzēst ikvienu piezīmju lodziņu vai mainīt tā lielumu, lai izveidotu savu pielāgoto grafiku.</a:t>
            </a:r>
          </a:p>
        </p:txBody>
      </p:sp>
      <p:sp>
        <p:nvSpPr>
          <p:cNvPr id="53" name="Teksta vietturis 16"/>
          <p:cNvSpPr>
            <a:spLocks noGrp="1"/>
          </p:cNvSpPr>
          <p:nvPr>
            <p:ph type="body" sz="quarter" idx="74" hasCustomPrompt="1"/>
          </p:nvPr>
        </p:nvSpPr>
        <p:spPr>
          <a:xfrm>
            <a:off x="5335500" y="6152368"/>
            <a:ext cx="2343151" cy="590931"/>
          </a:xfrm>
          <a:solidFill>
            <a:schemeClr val="accent1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Šeit pievienojiet priekšmetu vai piezīmi. Varat pārvietot, kopēt vai dzēst ikvienu piezīmju lodziņu vai mainīt tā lielumu, lai izveidotu savu pielāgoto grafiku.</a:t>
            </a:r>
          </a:p>
        </p:txBody>
      </p:sp>
      <p:sp>
        <p:nvSpPr>
          <p:cNvPr id="54" name="Teksta vietturis 16"/>
          <p:cNvSpPr>
            <a:spLocks noGrp="1"/>
          </p:cNvSpPr>
          <p:nvPr>
            <p:ph type="body" sz="quarter" idx="75" hasCustomPrompt="1"/>
          </p:nvPr>
        </p:nvSpPr>
        <p:spPr>
          <a:xfrm>
            <a:off x="2114550" y="1213096"/>
            <a:ext cx="1168439" cy="341632"/>
          </a:xfrm>
          <a:solidFill>
            <a:schemeClr val="accent5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55" name="Teksta vietturis 16"/>
          <p:cNvSpPr>
            <a:spLocks noGrp="1"/>
          </p:cNvSpPr>
          <p:nvPr>
            <p:ph type="body" sz="quarter" idx="76" hasCustomPrompt="1"/>
          </p:nvPr>
        </p:nvSpPr>
        <p:spPr>
          <a:xfrm>
            <a:off x="5045869" y="1213096"/>
            <a:ext cx="1169280" cy="341632"/>
          </a:xfrm>
          <a:solidFill>
            <a:schemeClr val="accent3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56" name="Teksta vietturis 16"/>
          <p:cNvSpPr>
            <a:spLocks noGrp="1"/>
          </p:cNvSpPr>
          <p:nvPr>
            <p:ph type="body" sz="quarter" idx="77" hasCustomPrompt="1"/>
          </p:nvPr>
        </p:nvSpPr>
        <p:spPr>
          <a:xfrm>
            <a:off x="3286125" y="2110866"/>
            <a:ext cx="1462944" cy="216982"/>
          </a:xfrm>
          <a:solidFill>
            <a:schemeClr val="accent2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57" name="Teksta vietturis 16"/>
          <p:cNvSpPr>
            <a:spLocks noGrp="1"/>
          </p:cNvSpPr>
          <p:nvPr>
            <p:ph type="body" sz="quarter" idx="78" hasCustomPrompt="1"/>
          </p:nvPr>
        </p:nvSpPr>
        <p:spPr>
          <a:xfrm>
            <a:off x="6508365" y="2110866"/>
            <a:ext cx="1466080" cy="216982"/>
          </a:xfrm>
          <a:solidFill>
            <a:schemeClr val="accent4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58" name="Teksta vietturis 16"/>
          <p:cNvSpPr>
            <a:spLocks noGrp="1"/>
          </p:cNvSpPr>
          <p:nvPr>
            <p:ph type="body" sz="quarter" idx="79" hasCustomPrompt="1"/>
          </p:nvPr>
        </p:nvSpPr>
        <p:spPr>
          <a:xfrm>
            <a:off x="2114550" y="2893401"/>
            <a:ext cx="1169194" cy="341632"/>
          </a:xfrm>
          <a:solidFill>
            <a:schemeClr val="accent5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59" name="Teksta vietturis 16"/>
          <p:cNvSpPr>
            <a:spLocks noGrp="1"/>
          </p:cNvSpPr>
          <p:nvPr>
            <p:ph type="body" sz="quarter" idx="80" hasCustomPrompt="1"/>
          </p:nvPr>
        </p:nvSpPr>
        <p:spPr>
          <a:xfrm>
            <a:off x="5043488" y="2893401"/>
            <a:ext cx="1171661" cy="341632"/>
          </a:xfrm>
          <a:solidFill>
            <a:schemeClr val="accent3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60" name="Teksta vietturis 16"/>
          <p:cNvSpPr>
            <a:spLocks noGrp="1"/>
          </p:cNvSpPr>
          <p:nvPr>
            <p:ph type="body" sz="quarter" idx="81" hasCustomPrompt="1"/>
          </p:nvPr>
        </p:nvSpPr>
        <p:spPr>
          <a:xfrm>
            <a:off x="3283744" y="3807156"/>
            <a:ext cx="1465325" cy="216982"/>
          </a:xfrm>
          <a:solidFill>
            <a:schemeClr val="accent2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61" name="Teksta vietturis 16"/>
          <p:cNvSpPr>
            <a:spLocks noGrp="1"/>
          </p:cNvSpPr>
          <p:nvPr>
            <p:ph type="body" sz="quarter" idx="82" hasCustomPrompt="1"/>
          </p:nvPr>
        </p:nvSpPr>
        <p:spPr>
          <a:xfrm>
            <a:off x="6508365" y="3807156"/>
            <a:ext cx="1466080" cy="216982"/>
          </a:xfrm>
          <a:solidFill>
            <a:schemeClr val="accent4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62" name="Teksta vietturis 16"/>
          <p:cNvSpPr>
            <a:spLocks noGrp="1"/>
          </p:cNvSpPr>
          <p:nvPr>
            <p:ph type="body" sz="quarter" idx="83" hasCustomPrompt="1"/>
          </p:nvPr>
        </p:nvSpPr>
        <p:spPr>
          <a:xfrm>
            <a:off x="5335500" y="4646336"/>
            <a:ext cx="3225376" cy="216982"/>
          </a:xfrm>
          <a:solidFill>
            <a:schemeClr val="accent3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  <p:sp>
        <p:nvSpPr>
          <p:cNvPr id="63" name="Teksta vietturis 16"/>
          <p:cNvSpPr>
            <a:spLocks noGrp="1"/>
          </p:cNvSpPr>
          <p:nvPr>
            <p:ph type="body" sz="quarter" idx="84" hasCustomPrompt="1"/>
          </p:nvPr>
        </p:nvSpPr>
        <p:spPr>
          <a:xfrm>
            <a:off x="2995613" y="5503445"/>
            <a:ext cx="4099184" cy="216982"/>
          </a:xfrm>
          <a:solidFill>
            <a:schemeClr val="tx1">
              <a:alpha val="90000"/>
            </a:schemeClr>
          </a:solidFill>
        </p:spPr>
        <p:txBody>
          <a:bodyPr wrap="square" lIns="91440" tIns="45720" rIns="91440" bIns="45720" anchor="ctr">
            <a:spAutoFit/>
          </a:bodyPr>
          <a:lstStyle>
            <a:lvl1pPr marL="0" indent="0">
              <a:spcBef>
                <a:spcPts val="400"/>
              </a:spcBef>
              <a:buNone/>
              <a:defRPr sz="9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lv-LV" dirty="0" smtClean="0"/>
              <a:t>Priekšmets vai piezīme</a:t>
            </a:r>
          </a:p>
        </p:txBody>
      </p:sp>
    </p:spTree>
    <p:extLst>
      <p:ext uri="{BB962C8B-B14F-4D97-AF65-F5344CB8AC3E}">
        <p14:creationId xmlns:p14="http://schemas.microsoft.com/office/powerpoint/2010/main" val="297685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aisnstūris 16"/>
          <p:cNvSpPr/>
          <p:nvPr/>
        </p:nvSpPr>
        <p:spPr>
          <a:xfrm>
            <a:off x="0" y="933450"/>
            <a:ext cx="9144000" cy="846364"/>
          </a:xfrm>
          <a:prstGeom prst="rect">
            <a:avLst/>
          </a:prstGeom>
          <a:solidFill>
            <a:srgbClr val="D2D3D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/>
          </a:p>
        </p:txBody>
      </p:sp>
      <p:sp>
        <p:nvSpPr>
          <p:cNvPr id="18" name="Taisnstūris 17"/>
          <p:cNvSpPr/>
          <p:nvPr/>
        </p:nvSpPr>
        <p:spPr>
          <a:xfrm>
            <a:off x="0" y="2626179"/>
            <a:ext cx="9144000" cy="846364"/>
          </a:xfrm>
          <a:prstGeom prst="rect">
            <a:avLst/>
          </a:prstGeom>
          <a:solidFill>
            <a:srgbClr val="D2D3D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/>
          </a:p>
        </p:txBody>
      </p:sp>
      <p:sp>
        <p:nvSpPr>
          <p:cNvPr id="19" name="Taisnstūris 18"/>
          <p:cNvSpPr/>
          <p:nvPr/>
        </p:nvSpPr>
        <p:spPr>
          <a:xfrm>
            <a:off x="0" y="4318907"/>
            <a:ext cx="9144000" cy="846364"/>
          </a:xfrm>
          <a:prstGeom prst="rect">
            <a:avLst/>
          </a:prstGeom>
          <a:solidFill>
            <a:srgbClr val="D2D3D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/>
          </a:p>
        </p:txBody>
      </p:sp>
      <p:sp>
        <p:nvSpPr>
          <p:cNvPr id="20" name="Taisnstūris 19"/>
          <p:cNvSpPr/>
          <p:nvPr/>
        </p:nvSpPr>
        <p:spPr>
          <a:xfrm>
            <a:off x="0" y="6011636"/>
            <a:ext cx="9144000" cy="846364"/>
          </a:xfrm>
          <a:prstGeom prst="rect">
            <a:avLst/>
          </a:prstGeom>
          <a:solidFill>
            <a:srgbClr val="D2D3D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/>
          </a:p>
        </p:txBody>
      </p:sp>
      <p:grpSp>
        <p:nvGrpSpPr>
          <p:cNvPr id="43" name="Grupa 42"/>
          <p:cNvGrpSpPr/>
          <p:nvPr/>
        </p:nvGrpSpPr>
        <p:grpSpPr>
          <a:xfrm>
            <a:off x="649288" y="609600"/>
            <a:ext cx="8494712" cy="6248400"/>
            <a:chOff x="649288" y="609600"/>
            <a:chExt cx="8380410" cy="6248400"/>
          </a:xfrm>
        </p:grpSpPr>
        <p:sp>
          <p:nvSpPr>
            <p:cNvPr id="27" name="Taisnstūris 26"/>
            <p:cNvSpPr/>
            <p:nvPr/>
          </p:nvSpPr>
          <p:spPr>
            <a:xfrm>
              <a:off x="8740718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28" name="Taisnstūris 27"/>
            <p:cNvSpPr/>
            <p:nvPr/>
          </p:nvSpPr>
          <p:spPr>
            <a:xfrm>
              <a:off x="8162764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29" name="Taisnstūris 28"/>
            <p:cNvSpPr/>
            <p:nvPr/>
          </p:nvSpPr>
          <p:spPr>
            <a:xfrm>
              <a:off x="7584805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0" name="Taisnstūris 29"/>
            <p:cNvSpPr/>
            <p:nvPr/>
          </p:nvSpPr>
          <p:spPr>
            <a:xfrm>
              <a:off x="7006845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1" name="Taisnstūris 30"/>
            <p:cNvSpPr/>
            <p:nvPr/>
          </p:nvSpPr>
          <p:spPr>
            <a:xfrm>
              <a:off x="6428885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2" name="Taisnstūris 31"/>
            <p:cNvSpPr/>
            <p:nvPr/>
          </p:nvSpPr>
          <p:spPr>
            <a:xfrm>
              <a:off x="5850926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3" name="Taisnstūris 32"/>
            <p:cNvSpPr/>
            <p:nvPr/>
          </p:nvSpPr>
          <p:spPr>
            <a:xfrm>
              <a:off x="5272965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4" name="Taisnstūris 33"/>
            <p:cNvSpPr/>
            <p:nvPr/>
          </p:nvSpPr>
          <p:spPr>
            <a:xfrm>
              <a:off x="4695006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5" name="Taisnstūris 34"/>
            <p:cNvSpPr/>
            <p:nvPr/>
          </p:nvSpPr>
          <p:spPr>
            <a:xfrm>
              <a:off x="4117046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6" name="Taisnstūris 35"/>
            <p:cNvSpPr/>
            <p:nvPr/>
          </p:nvSpPr>
          <p:spPr>
            <a:xfrm>
              <a:off x="3539087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7" name="Taisnstūris 36"/>
            <p:cNvSpPr/>
            <p:nvPr/>
          </p:nvSpPr>
          <p:spPr>
            <a:xfrm>
              <a:off x="2961127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8" name="Taisnstūris 37"/>
            <p:cNvSpPr/>
            <p:nvPr/>
          </p:nvSpPr>
          <p:spPr>
            <a:xfrm>
              <a:off x="2383167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39" name="Taisnstūris 38"/>
            <p:cNvSpPr/>
            <p:nvPr/>
          </p:nvSpPr>
          <p:spPr>
            <a:xfrm>
              <a:off x="1805207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40" name="Taisnstūris 39"/>
            <p:cNvSpPr/>
            <p:nvPr/>
          </p:nvSpPr>
          <p:spPr>
            <a:xfrm>
              <a:off x="1227248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  <p:sp>
          <p:nvSpPr>
            <p:cNvPr id="41" name="Taisnstūris 40"/>
            <p:cNvSpPr/>
            <p:nvPr/>
          </p:nvSpPr>
          <p:spPr>
            <a:xfrm>
              <a:off x="649288" y="609600"/>
              <a:ext cx="288980" cy="6248400"/>
            </a:xfrm>
            <a:prstGeom prst="rect">
              <a:avLst/>
            </a:prstGeom>
            <a:solidFill>
              <a:srgbClr val="D2D3D6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800" dirty="0"/>
            </a:p>
          </p:txBody>
        </p:sp>
      </p:grpSp>
      <p:sp>
        <p:nvSpPr>
          <p:cNvPr id="16" name="Taisnstūris 15"/>
          <p:cNvSpPr/>
          <p:nvPr/>
        </p:nvSpPr>
        <p:spPr bwMode="ltGray">
          <a:xfrm>
            <a:off x="0" y="0"/>
            <a:ext cx="9144000" cy="609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/>
          </a:p>
        </p:txBody>
      </p:sp>
      <p:sp>
        <p:nvSpPr>
          <p:cNvPr id="2" name="Virsraksta vietturis 1"/>
          <p:cNvSpPr>
            <a:spLocks noGrp="1"/>
          </p:cNvSpPr>
          <p:nvPr>
            <p:ph type="title"/>
          </p:nvPr>
        </p:nvSpPr>
        <p:spPr bwMode="white">
          <a:xfrm>
            <a:off x="225246" y="160590"/>
            <a:ext cx="7547156" cy="365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Teksta vietturis 2"/>
          <p:cNvSpPr>
            <a:spLocks noGrp="1"/>
          </p:cNvSpPr>
          <p:nvPr>
            <p:ph type="body" idx="1"/>
          </p:nvPr>
        </p:nvSpPr>
        <p:spPr>
          <a:xfrm>
            <a:off x="225244" y="1017840"/>
            <a:ext cx="8690156" cy="527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  <p:sp>
        <p:nvSpPr>
          <p:cNvPr id="4" name="Datuma vietturis 3"/>
          <p:cNvSpPr>
            <a:spLocks noGrp="1"/>
          </p:cNvSpPr>
          <p:nvPr>
            <p:ph type="dt" sz="half" idx="2"/>
          </p:nvPr>
        </p:nvSpPr>
        <p:spPr>
          <a:xfrm>
            <a:off x="3848099" y="6454711"/>
            <a:ext cx="985833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D4AD84E3-086F-4B7F-BBAF-8F8158EE0DA8}" type="datetime1">
              <a:rPr lang="lv-LV" smtClean="0"/>
              <a:t>14.11.2013.</a:t>
            </a:fld>
            <a:endParaRPr lang="lv-LV" dirty="0"/>
          </a:p>
        </p:txBody>
      </p:sp>
      <p:sp>
        <p:nvSpPr>
          <p:cNvPr id="5" name="Kājenes vietturis 4"/>
          <p:cNvSpPr>
            <a:spLocks noGrp="1"/>
          </p:cNvSpPr>
          <p:nvPr>
            <p:ph type="ftr" sz="quarter" idx="3"/>
          </p:nvPr>
        </p:nvSpPr>
        <p:spPr>
          <a:xfrm>
            <a:off x="5062535" y="6454711"/>
            <a:ext cx="3086100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 5"/>
          <p:cNvSpPr>
            <a:spLocks noGrp="1"/>
          </p:cNvSpPr>
          <p:nvPr>
            <p:ph type="sldNum" sz="quarter" idx="4"/>
          </p:nvPr>
        </p:nvSpPr>
        <p:spPr>
          <a:xfrm>
            <a:off x="8377237" y="6454711"/>
            <a:ext cx="538161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13ADCE2-49EB-4E10-8BFC-748743852E47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2692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 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Nodarbību grafiks</a:t>
            </a:r>
            <a:endParaRPr lang="lv-LV" dirty="0"/>
          </a:p>
        </p:txBody>
      </p:sp>
      <p:sp>
        <p:nvSpPr>
          <p:cNvPr id="3" name="Teksta vietturis 2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lv-LV" dirty="0" smtClean="0"/>
              <a:t>2013. gads</a:t>
            </a:r>
            <a:endParaRPr lang="lv-LV" dirty="0"/>
          </a:p>
        </p:txBody>
      </p:sp>
      <p:sp>
        <p:nvSpPr>
          <p:cNvPr id="4" name="Teksta vietturis 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1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5" name="Teksta vietturis 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2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6" name="Teksta vietturis 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3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7" name="Teksta vietturis 6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4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8" name="Teksta vietturis 7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5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9" name="Teksta vietturis 8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6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10" name="Teksta vietturis 9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lv-LV" dirty="0" smtClean="0"/>
              <a:t>2</a:t>
            </a:r>
            <a:r>
              <a:rPr lang="en-US" dirty="0" smtClean="0"/>
              <a:t>7</a:t>
            </a:r>
            <a:r>
              <a:rPr lang="lv-LV" dirty="0" smtClean="0"/>
              <a:t>. okt.</a:t>
            </a:r>
            <a:endParaRPr lang="lv-LV" dirty="0"/>
          </a:p>
        </p:txBody>
      </p:sp>
      <p:sp>
        <p:nvSpPr>
          <p:cNvPr id="11" name="Teksta vietturis 10"/>
          <p:cNvSpPr>
            <a:spLocks noGrp="1"/>
          </p:cNvSpPr>
          <p:nvPr>
            <p:ph type="body" sz="quarter" idx="73"/>
          </p:nvPr>
        </p:nvSpPr>
        <p:spPr>
          <a:xfrm>
            <a:off x="1238658" y="6251369"/>
            <a:ext cx="2335574" cy="392928"/>
          </a:xfrm>
        </p:spPr>
        <p:txBody>
          <a:bodyPr/>
          <a:lstStyle/>
          <a:p>
            <a:r>
              <a:rPr lang="lv-LV" dirty="0" smtClean="0"/>
              <a:t>Mācības pārbaudei algebrā</a:t>
            </a:r>
          </a:p>
          <a:p>
            <a:r>
              <a:rPr lang="lv-LV" dirty="0" smtClean="0"/>
              <a:t>Darbs angļu valodā nr. 1</a:t>
            </a:r>
            <a:endParaRPr lang="lv-LV" dirty="0"/>
          </a:p>
        </p:txBody>
      </p:sp>
      <p:sp>
        <p:nvSpPr>
          <p:cNvPr id="12" name="Teksta vietturis 11"/>
          <p:cNvSpPr>
            <a:spLocks noGrp="1"/>
          </p:cNvSpPr>
          <p:nvPr>
            <p:ph type="body" sz="quarter" idx="74"/>
          </p:nvPr>
        </p:nvSpPr>
        <p:spPr>
          <a:xfrm>
            <a:off x="5336789" y="6189045"/>
            <a:ext cx="2343151" cy="517578"/>
          </a:xfrm>
        </p:spPr>
        <p:txBody>
          <a:bodyPr/>
          <a:lstStyle/>
          <a:p>
            <a:r>
              <a:rPr lang="lv-LV" dirty="0" smtClean="0"/>
              <a:t>Iegādāties mākslas nodarbībām nepieciešamos materiālus</a:t>
            </a:r>
          </a:p>
          <a:p>
            <a:r>
              <a:rPr lang="lv-LV" dirty="0" smtClean="0"/>
              <a:t>Palūgt tētim naudu</a:t>
            </a:r>
            <a:endParaRPr lang="lv-LV" dirty="0"/>
          </a:p>
        </p:txBody>
      </p:sp>
      <p:sp>
        <p:nvSpPr>
          <p:cNvPr id="13" name="Teksta vietturis 12"/>
          <p:cNvSpPr>
            <a:spLocks noGrp="1"/>
          </p:cNvSpPr>
          <p:nvPr>
            <p:ph type="body" sz="quarter" idx="75"/>
          </p:nvPr>
        </p:nvSpPr>
        <p:spPr>
          <a:xfrm>
            <a:off x="2114550" y="1275421"/>
            <a:ext cx="1168439" cy="216982"/>
          </a:xfrm>
        </p:spPr>
        <p:txBody>
          <a:bodyPr/>
          <a:lstStyle/>
          <a:p>
            <a:r>
              <a:rPr lang="lv-LV" dirty="0" smtClean="0"/>
              <a:t>Angļu valoda </a:t>
            </a:r>
            <a:endParaRPr lang="lv-LV" dirty="0"/>
          </a:p>
        </p:txBody>
      </p:sp>
      <p:sp>
        <p:nvSpPr>
          <p:cNvPr id="14" name="Teksta vietturis 13"/>
          <p:cNvSpPr>
            <a:spLocks noGrp="1"/>
          </p:cNvSpPr>
          <p:nvPr>
            <p:ph type="body" sz="quarter" idx="76"/>
          </p:nvPr>
        </p:nvSpPr>
        <p:spPr>
          <a:xfrm>
            <a:off x="5045869" y="1275421"/>
            <a:ext cx="1169280" cy="216982"/>
          </a:xfrm>
        </p:spPr>
        <p:txBody>
          <a:bodyPr/>
          <a:lstStyle/>
          <a:p>
            <a:r>
              <a:rPr lang="lv-LV" dirty="0" smtClean="0"/>
              <a:t>Māksla </a:t>
            </a:r>
            <a:endParaRPr lang="lv-LV" dirty="0"/>
          </a:p>
        </p:txBody>
      </p:sp>
      <p:sp>
        <p:nvSpPr>
          <p:cNvPr id="15" name="Teksta vietturis 14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r>
              <a:rPr lang="lv-LV" dirty="0" smtClean="0"/>
              <a:t>Algebra </a:t>
            </a:r>
            <a:endParaRPr lang="lv-LV" dirty="0"/>
          </a:p>
        </p:txBody>
      </p:sp>
      <p:sp>
        <p:nvSpPr>
          <p:cNvPr id="16" name="Teksta vietturis 15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r>
              <a:rPr lang="lv-LV" dirty="0" smtClean="0"/>
              <a:t>Datorzinātnes </a:t>
            </a:r>
            <a:endParaRPr lang="lv-LV" dirty="0"/>
          </a:p>
        </p:txBody>
      </p:sp>
      <p:sp>
        <p:nvSpPr>
          <p:cNvPr id="17" name="Teksta vietturis 16"/>
          <p:cNvSpPr>
            <a:spLocks noGrp="1"/>
          </p:cNvSpPr>
          <p:nvPr>
            <p:ph type="body" sz="quarter" idx="79"/>
          </p:nvPr>
        </p:nvSpPr>
        <p:spPr>
          <a:xfrm>
            <a:off x="2114550" y="2955726"/>
            <a:ext cx="1169194" cy="216982"/>
          </a:xfrm>
        </p:spPr>
        <p:txBody>
          <a:bodyPr/>
          <a:lstStyle/>
          <a:p>
            <a:r>
              <a:rPr lang="lv-LV" dirty="0" smtClean="0"/>
              <a:t>Angļu valoda </a:t>
            </a:r>
            <a:endParaRPr lang="lv-LV" dirty="0"/>
          </a:p>
        </p:txBody>
      </p:sp>
      <p:sp>
        <p:nvSpPr>
          <p:cNvPr id="18" name="Teksta vietturis 17"/>
          <p:cNvSpPr>
            <a:spLocks noGrp="1"/>
          </p:cNvSpPr>
          <p:nvPr>
            <p:ph type="body" sz="quarter" idx="80"/>
          </p:nvPr>
        </p:nvSpPr>
        <p:spPr>
          <a:xfrm>
            <a:off x="5043488" y="2955726"/>
            <a:ext cx="1171661" cy="216982"/>
          </a:xfrm>
        </p:spPr>
        <p:txBody>
          <a:bodyPr/>
          <a:lstStyle/>
          <a:p>
            <a:r>
              <a:rPr lang="lv-LV" dirty="0" smtClean="0"/>
              <a:t>Māksla </a:t>
            </a:r>
            <a:endParaRPr lang="lv-LV" dirty="0"/>
          </a:p>
        </p:txBody>
      </p:sp>
      <p:sp>
        <p:nvSpPr>
          <p:cNvPr id="19" name="Teksta vietturis 18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r>
              <a:rPr lang="lv-LV" dirty="0" smtClean="0"/>
              <a:t>Algebra </a:t>
            </a:r>
            <a:endParaRPr lang="lv-LV" dirty="0"/>
          </a:p>
        </p:txBody>
      </p:sp>
      <p:sp>
        <p:nvSpPr>
          <p:cNvPr id="20" name="Teksta vietturis 19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lv-LV" dirty="0" smtClean="0"/>
              <a:t>Datorzinātnes </a:t>
            </a:r>
            <a:endParaRPr lang="lv-LV" dirty="0"/>
          </a:p>
        </p:txBody>
      </p:sp>
      <p:sp>
        <p:nvSpPr>
          <p:cNvPr id="21" name="Teksta vietturis 20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r>
              <a:rPr lang="lv-LV" dirty="0" smtClean="0"/>
              <a:t>Māksla </a:t>
            </a:r>
            <a:r>
              <a:rPr lang="lv-LV" dirty="0" smtClean="0"/>
              <a:t>Studija</a:t>
            </a:r>
            <a:endParaRPr lang="lv-LV" dirty="0"/>
          </a:p>
        </p:txBody>
      </p:sp>
      <p:sp>
        <p:nvSpPr>
          <p:cNvPr id="22" name="Teksta vietturis 21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lv-LV" dirty="0" smtClean="0"/>
              <a:t>LĪDZEKĻU VĀKŠANA FUTBOLA KOMANDAI!!!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24219262"/>
      </p:ext>
    </p:extLst>
  </p:cSld>
  <p:clrMapOvr>
    <a:masterClrMapping/>
  </p:clrMapOvr>
</p:sld>
</file>

<file path=ppt/theme/theme1.xml><?xml version="1.0" encoding="utf-8"?>
<a:theme xmlns:a="http://schemas.openxmlformats.org/drawingml/2006/main" name="Nodarbību_grafiks_Pēc_laika">
  <a:themeElements>
    <a:clrScheme name="Nodarbību_grafiks_Pēc_laika">
      <a:dk1>
        <a:sysClr val="windowText" lastClr="000000"/>
      </a:dk1>
      <a:lt1>
        <a:sysClr val="window" lastClr="FFFFFF"/>
      </a:lt1>
      <a:dk2>
        <a:srgbClr val="4D4D4D"/>
      </a:dk2>
      <a:lt2>
        <a:srgbClr val="D2D3D6"/>
      </a:lt2>
      <a:accent1>
        <a:srgbClr val="6E4399"/>
      </a:accent1>
      <a:accent2>
        <a:srgbClr val="7DAF2D"/>
      </a:accent2>
      <a:accent3>
        <a:srgbClr val="F48000"/>
      </a:accent3>
      <a:accent4>
        <a:srgbClr val="87898B"/>
      </a:accent4>
      <a:accent5>
        <a:srgbClr val="1EB2E2"/>
      </a:accent5>
      <a:accent6>
        <a:srgbClr val="F76C1F"/>
      </a:accent6>
      <a:hlink>
        <a:srgbClr val="F8981D"/>
      </a:hlink>
      <a:folHlink>
        <a:srgbClr val="87898B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Schedule_ByTime.potx" id="{EA70457A-87F3-4A54-BE2E-ABC213883D25}" vid="{57EE2DD1-2F99-4BC0-80F7-9222E1E8CF46}"/>
    </a:ext>
  </a:extLst>
</a:theme>
</file>

<file path=ppt/theme/theme2.xml><?xml version="1.0" encoding="utf-8"?>
<a:theme xmlns:a="http://schemas.openxmlformats.org/drawingml/2006/main" name="Office dizains">
  <a:themeElements>
    <a:clrScheme name="Nodarbību_grafiks_Pēc_laika">
      <a:dk1>
        <a:sysClr val="windowText" lastClr="000000"/>
      </a:dk1>
      <a:lt1>
        <a:sysClr val="window" lastClr="FFFFFF"/>
      </a:lt1>
      <a:dk2>
        <a:srgbClr val="4D4D4D"/>
      </a:dk2>
      <a:lt2>
        <a:srgbClr val="D2D3D6"/>
      </a:lt2>
      <a:accent1>
        <a:srgbClr val="6E4399"/>
      </a:accent1>
      <a:accent2>
        <a:srgbClr val="7DAF2D"/>
      </a:accent2>
      <a:accent3>
        <a:srgbClr val="F48000"/>
      </a:accent3>
      <a:accent4>
        <a:srgbClr val="87898B"/>
      </a:accent4>
      <a:accent5>
        <a:srgbClr val="1EB2E2"/>
      </a:accent5>
      <a:accent6>
        <a:srgbClr val="F76C1F"/>
      </a:accent6>
      <a:hlink>
        <a:srgbClr val="F8981D"/>
      </a:hlink>
      <a:folHlink>
        <a:srgbClr val="87898B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Nodarbību_grafiks_Pēc_laika">
      <a:dk1>
        <a:sysClr val="windowText" lastClr="000000"/>
      </a:dk1>
      <a:lt1>
        <a:sysClr val="window" lastClr="FFFFFF"/>
      </a:lt1>
      <a:dk2>
        <a:srgbClr val="4D4D4D"/>
      </a:dk2>
      <a:lt2>
        <a:srgbClr val="D2D3D6"/>
      </a:lt2>
      <a:accent1>
        <a:srgbClr val="6E4399"/>
      </a:accent1>
      <a:accent2>
        <a:srgbClr val="7DAF2D"/>
      </a:accent2>
      <a:accent3>
        <a:srgbClr val="F48000"/>
      </a:accent3>
      <a:accent4>
        <a:srgbClr val="87898B"/>
      </a:accent4>
      <a:accent5>
        <a:srgbClr val="1EB2E2"/>
      </a:accent5>
      <a:accent6>
        <a:srgbClr val="F76C1F"/>
      </a:accent6>
      <a:hlink>
        <a:srgbClr val="F8981D"/>
      </a:hlink>
      <a:folHlink>
        <a:srgbClr val="87898B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Šī vērtība norāda saglabāšanas vai pārskatīšanas gadījumu skaitu. Lietojumprogramma ir atbildīga par šīs vērtības atjaunināšanu pēc katras pārskatīšanas.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CFED1F-C95D-46EF-B47E-6D0D3DF18C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09EB50-D95B-4182-9F4E-A3FA35FBEF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5A588FC-3A49-465B-B66C-02898E528ACD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</Words>
  <Application>Microsoft Office PowerPoint</Application>
  <PresentationFormat>Slaidrāde ekrānā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2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4" baseType="lpstr">
      <vt:lpstr>Arial</vt:lpstr>
      <vt:lpstr>Impact</vt:lpstr>
      <vt:lpstr>Nodarbību_grafiks_Pēc_laika</vt:lpstr>
      <vt:lpstr>Nodarbību grafiks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2013-04-04T16:36:45Z</dcterms:created>
  <dcterms:modified xsi:type="dcterms:W3CDTF">2013-11-14T12:54:59Z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