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75" d="100"/>
          <a:sy n="75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3" name="Datuma vietturis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6BD72D6A-B66B-4BF3-8259-BAB403AD1B7E}" type="datetime1">
              <a:rPr lang="lv-LV" smtClean="0"/>
              <a:t>2013.08.01.</a:t>
            </a:fld>
            <a:endParaRPr lang="lv-LV" dirty="0"/>
          </a:p>
        </p:txBody>
      </p:sp>
      <p:sp>
        <p:nvSpPr>
          <p:cNvPr id="4" name="Kājenes vietturis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5" name="Slaida numura vietturis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89ED90CB-459C-4B12-B364-B0CA1993A9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3" name="Datuma vietturis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lv-LV" sz="1200"/>
            </a:lvl1pPr>
          </a:lstStyle>
          <a:p>
            <a:fld id="{8DD02F17-A26B-4ADB-A5BC-CA0A83CCD475}" type="datetime1">
              <a:rPr lang="lv-LV" smtClean="0"/>
              <a:pPr/>
              <a:t>2013.08.01.</a:t>
            </a:fld>
            <a:endParaRPr lang="lv-LV" dirty="0"/>
          </a:p>
        </p:txBody>
      </p:sp>
      <p:sp>
        <p:nvSpPr>
          <p:cNvPr id="4" name="Slaida attēla vietturis 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  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lv-LV" sz="1200"/>
            </a:lvl1pPr>
          </a:lstStyle>
          <a:p>
            <a:endParaRPr lang="lv-LV"/>
          </a:p>
        </p:txBody>
      </p:sp>
      <p:sp>
        <p:nvSpPr>
          <p:cNvPr id="7" name="Slaida numura vietturis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lv-LV" sz="1200"/>
            </a:lvl1pPr>
          </a:lstStyle>
          <a:p>
            <a:fld id="{4E5863F8-513E-44B9-9F9C-A7685A64A6AB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lv-LV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Vai vēlaties atšķirīgu apsveikumu? Lai pievienotu savu, vienkārši atlasiet tekstu un ievadiet savu </a:t>
            </a:r>
            <a:r>
              <a:rPr lang="lv-LV" baseline="0" dirty="0" smtClean="0"/>
              <a:t>vēstījumu.</a:t>
            </a:r>
            <a:endParaRPr lang="lv-LV" dirty="0"/>
          </a:p>
        </p:txBody>
      </p:sp>
      <p:sp>
        <p:nvSpPr>
          <p:cNvPr id="4" name="Slaida numura vietturis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Ārējā l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ttēls 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Brīvforma 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 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lv-LV" sz="92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lv-LV" dirty="0"/>
              <a:t>REDIĢĒT virsrakstu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 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 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  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 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F7C2-182F-49EB-B7C3-5600EBE5BF66}" type="datetime1">
              <a:rPr lang="lv-LV" smtClean="0"/>
              <a:pPr/>
              <a:t>2013.08.01.</a:t>
            </a:fld>
            <a:endParaRPr lang="lv-LV" dirty="0"/>
          </a:p>
        </p:txBody>
      </p:sp>
      <p:sp>
        <p:nvSpPr>
          <p:cNvPr id="5" name="Kājenes vietturis 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 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lv-LV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lv-LV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lv-LV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lv-LV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 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10600" dirty="0"/>
              <a:t>DAUDZ LAIMES</a:t>
            </a:r>
            <a:r>
              <a:rPr lang="lv-LV" sz="12000" dirty="0"/>
              <a:t> </a:t>
            </a:r>
            <a:r>
              <a:rPr lang="lv-LV" sz="5600" dirty="0" smtClean="0"/>
              <a:t>dzimšanas dienā!</a:t>
            </a:r>
            <a:endParaRPr lang="lv-LV" sz="56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īrāma dzimšanas dienas kartīte melnā un rozā krāsā">
  <a:themeElements>
    <a:clrScheme name="Notīrāma dzimšanas dienas kartīte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Šī vērtība norāda saglabāšanas vai pārskatīšanas gadījumu skaitu. Lietojumprogramma ir atbildīga par šīs vērtības atjaunināšanu pēc katras pārskatīšanas.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Dokumentu_bibliotēkas_veidlapa</Display>
  <Edit>Dokumentu_bibliotēkas_veidlapa</Edit>
  <New>Dokumentu_bibliotēkas_veidlapa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Pielāgots</PresentationFormat>
  <Paragraphs>3</Paragraphs>
  <Slides>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Notīrāma dzimšanas dienas kartīte melnā un rozā krāsā</vt:lpstr>
      <vt:lpstr>DAUDZ LAIMES dzimšanas dienā!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2013-08-01T08:10:20Z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