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91" d="100"/>
          <a:sy n="91" d="100"/>
        </p:scale>
        <p:origin x="24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2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4877D7C6-2626-4054-BD17-9B52E11E2DF5}" type="datetime1">
              <a:rPr lang="lv-LV" smtClean="0"/>
              <a:t>23.07.2013.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89ED90CB-459C-4B12-B364-B0CA1993A9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C76FD2CD-E0C0-425F-A746-F7B1B39DE714}" type="datetime1">
              <a:rPr lang="lv-LV" smtClean="0"/>
              <a:pPr/>
              <a:t>23.07.2013.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teksta stilu šablonus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4E5863F8-513E-44B9-9F9C-A7685A64A6A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Vai vēlaties mainīt apsveikumu? </a:t>
            </a:r>
            <a:r>
              <a:rPr lang="lv-LV" smtClean="0"/>
              <a:t>Lai pievienotu savu apsveikumu, vienkārši atlasiet tekstu un ievadiet savu </a:t>
            </a:r>
            <a:r>
              <a:rPr lang="lv-LV" baseline="0" smtClean="0"/>
              <a:t>ziņojumu.</a:t>
            </a:r>
            <a:endParaRPr lang="lv-LV" dirty="0"/>
          </a:p>
        </p:txBody>
      </p:sp>
      <p:sp>
        <p:nvSpPr>
          <p:cNvPr id="4" name="Slaida numura vietturi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Ārēja lapp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ttēls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Brīvforma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Nosaukums 1"/>
          <p:cNvSpPr>
            <a:spLocks noGrp="1"/>
          </p:cNvSpPr>
          <p:nvPr userDrawn="1">
            <p:ph type="ctrTitle" hasCustomPrompt="1"/>
          </p:nvPr>
        </p:nvSpPr>
        <p:spPr>
          <a:xfrm>
            <a:off x="2755588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lv-LV" sz="48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lv-LV" dirty="0"/>
              <a:t>REDIĢĒT virsrakstu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Noklikšķiniet, lai rediģētu virsraksta stila šablonu</a:t>
            </a:r>
          </a:p>
        </p:txBody>
      </p:sp>
      <p:sp>
        <p:nvSpPr>
          <p:cNvPr id="3" name="Teksta vietturis 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Noklikšķiniet, lai rediģētu teksta stilu šablonus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2CA45-4DF6-4210-A021-9FEFC870515A}" type="datetime1">
              <a:rPr lang="lv-LV" smtClean="0"/>
              <a:pPr/>
              <a:t>23.07.2013.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lv-LV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lv-LV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saukums 1"/>
          <p:cNvSpPr>
            <a:spLocks noGrp="1"/>
          </p:cNvSpPr>
          <p:nvPr>
            <p:ph type="ctrTitle"/>
          </p:nvPr>
        </p:nvSpPr>
        <p:spPr>
          <a:xfrm>
            <a:off x="2554014" y="5901650"/>
            <a:ext cx="4960757" cy="3144644"/>
          </a:xfrm>
        </p:spPr>
        <p:txBody>
          <a:bodyPr>
            <a:normAutofit/>
          </a:bodyPr>
          <a:lstStyle/>
          <a:p>
            <a:r>
              <a:rPr lang="lv-LV" sz="14400" dirty="0"/>
              <a:t>DAUDZ</a:t>
            </a:r>
            <a:r>
              <a:rPr lang="lv-LV" sz="12000" dirty="0"/>
              <a:t> </a:t>
            </a:r>
            <a:r>
              <a:rPr lang="lv-LV" sz="3800" dirty="0" smtClean="0"/>
              <a:t>laimes </a:t>
            </a:r>
            <a:r>
              <a:rPr lang="lv-LV" sz="3800" dirty="0" smtClean="0"/>
              <a:t>dzimšanas dienā</a:t>
            </a:r>
            <a:r>
              <a:rPr lang="lv-LV" sz="3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zimšanas dienas apsveikuma kartītes melnraksts; melna, zila">
  <a:themeElements>
    <a:clrScheme name="Dzimšanas dienas apsveikuma kartītes melnraksts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Dzimšanas dienas apsveikuma kartītes melnraksts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Dzimšanas dienas apsveikuma kartītes melnraksts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Pielāgots</PresentationFormat>
  <Paragraphs>3</Paragraphs>
  <Slides>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Dzimšanas dienas apsveikuma kartītes melnraksts; melna, zila</vt:lpstr>
      <vt:lpstr>DAUDZ laimes dzimšanas dienā!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2013-05-02T14:44:20Z</dcterms:created>
  <dcterms:modified xsi:type="dcterms:W3CDTF">2013-07-23T09:55:38Z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