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7"/>
  </p:notesMasterIdLst>
  <p:handoutMasterIdLst>
    <p:handoutMasterId r:id="rId8"/>
  </p:handoutMasterIdLst>
  <p:sldIdLst>
    <p:sldId id="257" r:id="rId5"/>
    <p:sldId id="258" r:id="rId6"/>
  </p:sldIdLst>
  <p:sldSz cx="10058400" cy="7772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660"/>
  </p:normalViewPr>
  <p:slideViewPr>
    <p:cSldViewPr>
      <p:cViewPr varScale="1">
        <p:scale>
          <a:sx n="102" d="100"/>
          <a:sy n="102" d="100"/>
        </p:scale>
        <p:origin x="1416" y="96"/>
      </p:cViewPr>
      <p:guideLst/>
    </p:cSldViewPr>
  </p:slideViewPr>
  <p:notesTextViewPr>
    <p:cViewPr>
      <p:scale>
        <a:sx n="1" d="1"/>
        <a:sy n="1" d="1"/>
      </p:scale>
      <p:origin x="0" y="0"/>
    </p:cViewPr>
  </p:notesTextViewPr>
  <p:notesViewPr>
    <p:cSldViewPr>
      <p:cViewPr varScale="1">
        <p:scale>
          <a:sx n="83" d="100"/>
          <a:sy n="83" d="100"/>
        </p:scale>
        <p:origin x="126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lv-LV" sz="1200"/>
            </a:lvl1pPr>
          </a:lstStyle>
          <a:p>
            <a:endParaRPr lang="lv-LV" dirty="0"/>
          </a:p>
        </p:txBody>
      </p:sp>
      <p:sp>
        <p:nvSpPr>
          <p:cNvPr id="3" name="Datuma vietturis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latinLnBrk="0">
              <a:defRPr lang="lv-LV" sz="1200"/>
            </a:lvl1pPr>
          </a:lstStyle>
          <a:p>
            <a:fld id="{A3AA1EBA-E0A0-4D99-8FF4-76C382962F10}" type="datetime1">
              <a:rPr lang="lv-LV" smtClean="0"/>
              <a:t>28.11.2013.</a:t>
            </a:fld>
            <a:endParaRPr lang="lv-LV" dirty="0"/>
          </a:p>
        </p:txBody>
      </p:sp>
      <p:sp>
        <p:nvSpPr>
          <p:cNvPr id="4" name="Kājenes vietturis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latinLnBrk="0">
              <a:defRPr lang="lv-LV" sz="1200"/>
            </a:lvl1pPr>
          </a:lstStyle>
          <a:p>
            <a:endParaRPr lang="lv-LV" dirty="0"/>
          </a:p>
        </p:txBody>
      </p:sp>
      <p:sp>
        <p:nvSpPr>
          <p:cNvPr id="5" name="Slaida numura vietturis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latinLnBrk="0">
              <a:defRPr lang="lv-LV" sz="1200"/>
            </a:lvl1pPr>
          </a:lstStyle>
          <a:p>
            <a:fld id="{082D650F-38E5-40ED-AA32-287D3AC686E8}" type="slidenum">
              <a:rPr lang="lv-LV" smtClean="0"/>
              <a:t>‹#›</a:t>
            </a:fld>
            <a:endParaRPr lang="lv-LV" dirty="0"/>
          </a:p>
        </p:txBody>
      </p:sp>
    </p:spTree>
    <p:extLst>
      <p:ext uri="{BB962C8B-B14F-4D97-AF65-F5344CB8AC3E}">
        <p14:creationId xmlns:p14="http://schemas.microsoft.com/office/powerpoint/2010/main" val="763695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lv-LV" sz="1200"/>
            </a:lvl1pPr>
          </a:lstStyle>
          <a:p>
            <a:endParaRPr lang="lv-LV" noProof="0" dirty="0"/>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latinLnBrk="0">
              <a:defRPr lang="lv-LV" sz="1200"/>
            </a:lvl1pPr>
          </a:lstStyle>
          <a:p>
            <a:fld id="{7BB80719-7C47-436E-84EC-C4831DFF2AC9}" type="datetime1">
              <a:rPr lang="lv-LV" smtClean="0"/>
              <a:pPr/>
              <a:t>28.11.2013.</a:t>
            </a:fld>
            <a:endParaRPr lang="lv-LV" dirty="0"/>
          </a:p>
        </p:txBody>
      </p:sp>
      <p:sp>
        <p:nvSpPr>
          <p:cNvPr id="4" name="Slaida attēla vietturis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lv-LV" noProof="0" dirty="0"/>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noProof="0" dirty="0"/>
              <a:t>Rediģēt šablona teksta stilus</a:t>
            </a:r>
          </a:p>
          <a:p>
            <a:pPr lvl="1"/>
            <a:r>
              <a:rPr lang="lv-LV" noProof="0" dirty="0"/>
              <a:t>Otrais līmenis</a:t>
            </a:r>
          </a:p>
          <a:p>
            <a:pPr lvl="2"/>
            <a:r>
              <a:rPr lang="lv-LV" noProof="0" dirty="0"/>
              <a:t>Trešais līmenis</a:t>
            </a:r>
          </a:p>
          <a:p>
            <a:pPr lvl="3"/>
            <a:r>
              <a:rPr lang="lv-LV" noProof="0" dirty="0"/>
              <a:t>Ceturtais līmenis</a:t>
            </a:r>
          </a:p>
          <a:p>
            <a:pPr lvl="4"/>
            <a:r>
              <a:rPr lang="lv-LV" noProof="0" dirty="0"/>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latinLnBrk="0">
              <a:defRPr lang="lv-LV" sz="1200"/>
            </a:lvl1pPr>
          </a:lstStyle>
          <a:p>
            <a:endParaRPr lang="lv-LV" noProof="0" dirty="0"/>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latinLnBrk="0">
              <a:defRPr lang="lv-LV" sz="1200"/>
            </a:lvl1pPr>
          </a:lstStyle>
          <a:p>
            <a:fld id="{6DA02A30-9192-49A2-98D9-8D2828AE31E2}" type="slidenum">
              <a:rPr lang="lv-LV" noProof="0" smtClean="0"/>
              <a:t>‹#›</a:t>
            </a:fld>
            <a:endParaRPr lang="lv-LV" noProof="0" dirty="0"/>
          </a:p>
        </p:txBody>
      </p:sp>
    </p:spTree>
    <p:extLst>
      <p:ext uri="{BB962C8B-B14F-4D97-AF65-F5344CB8AC3E}">
        <p14:creationId xmlns:p14="http://schemas.microsoft.com/office/powerpoint/2010/main" val="3617972347"/>
      </p:ext>
    </p:extLst>
  </p:cSld>
  <p:clrMap bg1="lt1" tx1="dk1" bg2="lt2" tx2="dk2" accent1="accent1" accent2="accent2" accent3="accent3" accent4="accent4" accent5="accent5" accent6="accent6" hlink="hlink" folHlink="folHlink"/>
  <p:notesStyle>
    <a:lvl1pPr marL="0" algn="l" defTabSz="914400" rtl="0" eaLnBrk="1" latinLnBrk="0" hangingPunct="1">
      <a:defRPr lang="lv-LV" sz="1200" kern="1200">
        <a:solidFill>
          <a:schemeClr val="tx1"/>
        </a:solidFill>
        <a:latin typeface="+mn-lt"/>
        <a:ea typeface="+mn-ea"/>
        <a:cs typeface="+mn-cs"/>
      </a:defRPr>
    </a:lvl1pPr>
    <a:lvl2pPr marL="457200" algn="l" defTabSz="914400" rtl="0" eaLnBrk="1" latinLnBrk="0" hangingPunct="1">
      <a:defRPr lang="lv-LV" sz="1200" kern="1200">
        <a:solidFill>
          <a:schemeClr val="tx1"/>
        </a:solidFill>
        <a:latin typeface="+mn-lt"/>
        <a:ea typeface="+mn-ea"/>
        <a:cs typeface="+mn-cs"/>
      </a:defRPr>
    </a:lvl2pPr>
    <a:lvl3pPr marL="914400" algn="l" defTabSz="914400" rtl="0" eaLnBrk="1" latinLnBrk="0" hangingPunct="1">
      <a:defRPr lang="lv-LV" sz="1200" kern="1200">
        <a:solidFill>
          <a:schemeClr val="tx1"/>
        </a:solidFill>
        <a:latin typeface="+mn-lt"/>
        <a:ea typeface="+mn-ea"/>
        <a:cs typeface="+mn-cs"/>
      </a:defRPr>
    </a:lvl3pPr>
    <a:lvl4pPr marL="1371600" algn="l" defTabSz="914400" rtl="0" eaLnBrk="1" latinLnBrk="0" hangingPunct="1">
      <a:defRPr lang="lv-LV" sz="1200" kern="1200">
        <a:solidFill>
          <a:schemeClr val="tx1"/>
        </a:solidFill>
        <a:latin typeface="+mn-lt"/>
        <a:ea typeface="+mn-ea"/>
        <a:cs typeface="+mn-cs"/>
      </a:defRPr>
    </a:lvl4pPr>
    <a:lvl5pPr marL="1828800" algn="l" defTabSz="914400" rtl="0" eaLnBrk="1" latinLnBrk="0" hangingPunct="1">
      <a:defRPr lang="lv-LV" sz="1200" kern="1200">
        <a:solidFill>
          <a:schemeClr val="tx1"/>
        </a:solidFill>
        <a:latin typeface="+mn-lt"/>
        <a:ea typeface="+mn-ea"/>
        <a:cs typeface="+mn-cs"/>
      </a:defRPr>
    </a:lvl5pPr>
    <a:lvl6pPr marL="2286000" algn="l" defTabSz="914400" rtl="0" eaLnBrk="1" latinLnBrk="0" hangingPunct="1">
      <a:defRPr lang="lv-LV" sz="1200" kern="1200">
        <a:solidFill>
          <a:schemeClr val="tx1"/>
        </a:solidFill>
        <a:latin typeface="+mn-lt"/>
        <a:ea typeface="+mn-ea"/>
        <a:cs typeface="+mn-cs"/>
      </a:defRPr>
    </a:lvl6pPr>
    <a:lvl7pPr marL="2743200" algn="l" defTabSz="914400" rtl="0" eaLnBrk="1" latinLnBrk="0" hangingPunct="1">
      <a:defRPr lang="lv-LV" sz="1200" kern="1200">
        <a:solidFill>
          <a:schemeClr val="tx1"/>
        </a:solidFill>
        <a:latin typeface="+mn-lt"/>
        <a:ea typeface="+mn-ea"/>
        <a:cs typeface="+mn-cs"/>
      </a:defRPr>
    </a:lvl7pPr>
    <a:lvl8pPr marL="3200400" algn="l" defTabSz="914400" rtl="0" eaLnBrk="1" latinLnBrk="0" hangingPunct="1">
      <a:defRPr lang="lv-LV" sz="1200" kern="1200">
        <a:solidFill>
          <a:schemeClr val="tx1"/>
        </a:solidFill>
        <a:latin typeface="+mn-lt"/>
        <a:ea typeface="+mn-ea"/>
        <a:cs typeface="+mn-cs"/>
      </a:defRPr>
    </a:lvl8pPr>
    <a:lvl9pPr marL="3657600" algn="l" defTabSz="914400" rtl="0" eaLnBrk="1" latinLnBrk="0" hangingPunct="1">
      <a:defRPr lang="lv-LV"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dirty="0"/>
              <a:t>Lai mainītu šo brošūru, aizstājiet mūsu satura paraugu ar savu izveidoto saturu. Ja vēlaties sākt visu no sākuma, cilnē Sākums nospiediet pogu Jauns slaids, lai ievietotu jaunu lapu. Tagad tukšajos vietturos ievadiet savu tekstu un attēlus</a:t>
            </a:r>
            <a:r>
              <a:rPr lang="lv-LV" baseline="0" dirty="0"/>
              <a:t>. Ja virsrakstu, apakšvirsrakstu vai pamatteksta ievietošanai ir nepieciešams vairāk vietturu, nokopējiet kādu no esošajiem vietturiem un pēc tam velciet jauno vietturi uz tam paredzēto vietu.</a:t>
            </a:r>
            <a:endParaRPr lang="lv-LV" dirty="0"/>
          </a:p>
          <a:p>
            <a:endParaRPr lang="lv-LV" dirty="0"/>
          </a:p>
        </p:txBody>
      </p:sp>
      <p:sp>
        <p:nvSpPr>
          <p:cNvPr id="4" name="Slaida numura vietturis 3"/>
          <p:cNvSpPr>
            <a:spLocks noGrp="1"/>
          </p:cNvSpPr>
          <p:nvPr>
            <p:ph type="sldNum" sz="quarter" idx="10"/>
          </p:nvPr>
        </p:nvSpPr>
        <p:spPr/>
        <p:txBody>
          <a:bodyPr/>
          <a:lstStyle/>
          <a:p>
            <a:fld id="{6DA02A30-9192-49A2-98D9-8D2828AE31E2}" type="slidenum">
              <a:rPr lang="lv-LV" smtClean="0"/>
              <a:t>1</a:t>
            </a:fld>
            <a:endParaRPr lang="lv-LV"/>
          </a:p>
        </p:txBody>
      </p:sp>
    </p:spTree>
    <p:extLst>
      <p:ext uri="{BB962C8B-B14F-4D97-AF65-F5344CB8AC3E}">
        <p14:creationId xmlns:p14="http://schemas.microsoft.com/office/powerpoint/2010/main" val="4232429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a:p>
        </p:txBody>
      </p:sp>
      <p:sp>
        <p:nvSpPr>
          <p:cNvPr id="4" name="Slaida numura vietturis 3"/>
          <p:cNvSpPr>
            <a:spLocks noGrp="1"/>
          </p:cNvSpPr>
          <p:nvPr>
            <p:ph type="sldNum" sz="quarter" idx="10"/>
          </p:nvPr>
        </p:nvSpPr>
        <p:spPr/>
        <p:txBody>
          <a:bodyPr/>
          <a:lstStyle/>
          <a:p>
            <a:fld id="{6DA02A30-9192-49A2-98D9-8D2828AE31E2}" type="slidenum">
              <a:rPr lang="lv-LV" smtClean="0"/>
              <a:t>2</a:t>
            </a:fld>
            <a:endParaRPr lang="lv-LV"/>
          </a:p>
        </p:txBody>
      </p:sp>
    </p:spTree>
    <p:extLst>
      <p:ext uri="{BB962C8B-B14F-4D97-AF65-F5344CB8AC3E}">
        <p14:creationId xmlns:p14="http://schemas.microsoft.com/office/powerpoint/2010/main" val="1849825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Ārpuse">
    <p:spTree>
      <p:nvGrpSpPr>
        <p:cNvPr id="1" name=""/>
        <p:cNvGrpSpPr/>
        <p:nvPr/>
      </p:nvGrpSpPr>
      <p:grpSpPr>
        <a:xfrm>
          <a:off x="0" y="0"/>
          <a:ext cx="0" cy="0"/>
          <a:chOff x="0" y="0"/>
          <a:chExt cx="0" cy="0"/>
        </a:xfrm>
      </p:grpSpPr>
      <p:sp>
        <p:nvSpPr>
          <p:cNvPr id="9" name="Taisnstūris 8"/>
          <p:cNvSpPr/>
          <p:nvPr/>
        </p:nvSpPr>
        <p:spPr>
          <a:xfrm>
            <a:off x="7165848" y="4343399"/>
            <a:ext cx="2432304" cy="2971801"/>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noProof="0" dirty="0"/>
          </a:p>
        </p:txBody>
      </p:sp>
      <p:sp>
        <p:nvSpPr>
          <p:cNvPr id="13" name="Attēla vietturis 11"/>
          <p:cNvSpPr>
            <a:spLocks noGrp="1"/>
          </p:cNvSpPr>
          <p:nvPr>
            <p:ph type="pic" sz="quarter" idx="11"/>
          </p:nvPr>
        </p:nvSpPr>
        <p:spPr>
          <a:xfrm>
            <a:off x="457200" y="457200"/>
            <a:ext cx="2428875" cy="2286000"/>
          </a:xfrm>
          <a:solidFill>
            <a:schemeClr val="bg2"/>
          </a:solidFill>
        </p:spPr>
        <p:txBody>
          <a:bodyPr tIns="274320">
            <a:normAutofit/>
          </a:bodyPr>
          <a:lstStyle>
            <a:lvl1pPr marL="0" indent="0" algn="ctr" latinLnBrk="0">
              <a:buNone/>
              <a:defRPr lang="lv-LV" sz="1400"/>
            </a:lvl1pPr>
          </a:lstStyle>
          <a:p>
            <a:endParaRPr lang="lv-LV" noProof="0" dirty="0"/>
          </a:p>
        </p:txBody>
      </p:sp>
      <p:sp>
        <p:nvSpPr>
          <p:cNvPr id="28" name="Teksta vietturis 25"/>
          <p:cNvSpPr>
            <a:spLocks noGrp="1"/>
          </p:cNvSpPr>
          <p:nvPr>
            <p:ph type="body" sz="quarter" idx="15" hasCustomPrompt="1"/>
          </p:nvPr>
        </p:nvSpPr>
        <p:spPr>
          <a:xfrm>
            <a:off x="457200" y="2891409"/>
            <a:ext cx="2428875" cy="274320"/>
          </a:xfrm>
        </p:spPr>
        <p:txBody>
          <a:bodyPr>
            <a:noAutofit/>
          </a:bodyPr>
          <a:lstStyle>
            <a:lvl1pPr marL="0" indent="0" latinLnBrk="0">
              <a:lnSpc>
                <a:spcPct val="100000"/>
              </a:lnSpc>
              <a:spcBef>
                <a:spcPts val="0"/>
              </a:spcBef>
              <a:buNone/>
              <a:defRPr lang="lv-LV" sz="900" b="0" i="1" baseline="0">
                <a:latin typeface="+mn-lt"/>
              </a:defRPr>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[Ievadiet sava fotoattēla parakstu]</a:t>
            </a:r>
          </a:p>
        </p:txBody>
      </p:sp>
      <p:sp>
        <p:nvSpPr>
          <p:cNvPr id="27" name="Teksta vietturis 25"/>
          <p:cNvSpPr>
            <a:spLocks noGrp="1"/>
          </p:cNvSpPr>
          <p:nvPr>
            <p:ph type="body" sz="quarter" idx="14" hasCustomPrompt="1"/>
          </p:nvPr>
        </p:nvSpPr>
        <p:spPr>
          <a:xfrm>
            <a:off x="457200" y="3241167"/>
            <a:ext cx="2428875" cy="457200"/>
          </a:xfrm>
        </p:spPr>
        <p:txBody>
          <a:bodyPr>
            <a:noAutofit/>
          </a:bodyPr>
          <a:lstStyle>
            <a:lvl1pPr marL="0" indent="0" latinLnBrk="0">
              <a:lnSpc>
                <a:spcPct val="100000"/>
              </a:lnSpc>
              <a:spcBef>
                <a:spcPts val="0"/>
              </a:spcBef>
              <a:buNone/>
              <a:defRPr lang="lv-LV" sz="1200" b="1" baseline="0">
                <a:latin typeface="+mj-lt"/>
              </a:defRPr>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Kā sākt darbu ar šo veidni?</a:t>
            </a:r>
          </a:p>
        </p:txBody>
      </p:sp>
      <p:sp>
        <p:nvSpPr>
          <p:cNvPr id="26" name="Teksta vietturis 25"/>
          <p:cNvSpPr>
            <a:spLocks noGrp="1"/>
          </p:cNvSpPr>
          <p:nvPr>
            <p:ph type="body" sz="quarter" idx="13" hasCustomPrompt="1"/>
          </p:nvPr>
        </p:nvSpPr>
        <p:spPr>
          <a:xfrm>
            <a:off x="457199" y="3677412"/>
            <a:ext cx="2428875" cy="408813"/>
          </a:xfrm>
        </p:spPr>
        <p:txBody>
          <a:bodyPr>
            <a:noAutofit/>
          </a:bodyPr>
          <a:lstStyle>
            <a:lvl1pPr marL="0" indent="0" latinLnBrk="0">
              <a:lnSpc>
                <a:spcPct val="120000"/>
              </a:lnSpc>
              <a:spcBef>
                <a:spcPts val="0"/>
              </a:spcBef>
              <a:buNone/>
              <a:defRPr lang="lv-LV" sz="1000" baseline="0"/>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Šo jauno, profesionāli izveidoto brošūru var izmatot tādu, kāda tā ir, bet to var arī viegli pielāgot.</a:t>
            </a:r>
          </a:p>
        </p:txBody>
      </p:sp>
      <p:sp>
        <p:nvSpPr>
          <p:cNvPr id="23" name="Teksta vietturis 22"/>
          <p:cNvSpPr>
            <a:spLocks noGrp="1"/>
          </p:cNvSpPr>
          <p:nvPr>
            <p:ph type="body" sz="quarter" idx="12" hasCustomPrompt="1"/>
          </p:nvPr>
        </p:nvSpPr>
        <p:spPr>
          <a:xfrm>
            <a:off x="457200" y="4152901"/>
            <a:ext cx="2428875" cy="3162299"/>
          </a:xfrm>
        </p:spPr>
        <p:txBody>
          <a:bodyPr>
            <a:noAutofit/>
          </a:bodyPr>
          <a:lstStyle>
            <a:lvl1pPr marL="171450" indent="-171450" latinLnBrk="0">
              <a:lnSpc>
                <a:spcPct val="120000"/>
              </a:lnSpc>
              <a:spcBef>
                <a:spcPts val="1000"/>
              </a:spcBef>
              <a:buFont typeface="Arial" panose="020B0604020202020204" pitchFamily="34" charset="0"/>
              <a:buChar char="•"/>
              <a:defRPr lang="lv-LV" sz="800" baseline="0"/>
            </a:lvl1pPr>
            <a:lvl2pPr marL="228600" indent="-114300" latinLnBrk="0">
              <a:lnSpc>
                <a:spcPct val="100000"/>
              </a:lnSpc>
              <a:spcBef>
                <a:spcPts val="800"/>
              </a:spcBef>
              <a:defRPr lang="lv-LV" sz="900"/>
            </a:lvl2pPr>
            <a:lvl3pPr marL="342900" indent="-114300" latinLnBrk="0">
              <a:lnSpc>
                <a:spcPct val="100000"/>
              </a:lnSpc>
              <a:spcBef>
                <a:spcPts val="600"/>
              </a:spcBef>
              <a:defRPr lang="lv-LV" sz="800"/>
            </a:lvl3pPr>
            <a:lvl4pPr marL="457200" indent="-114300" latinLnBrk="0">
              <a:lnSpc>
                <a:spcPct val="100000"/>
              </a:lnSpc>
              <a:spcBef>
                <a:spcPts val="600"/>
              </a:spcBef>
              <a:defRPr lang="lv-LV" sz="700"/>
            </a:lvl4pPr>
            <a:lvl5pPr marL="571500" indent="-114300" latinLnBrk="0">
              <a:lnSpc>
                <a:spcPct val="100000"/>
              </a:lnSpc>
              <a:spcBef>
                <a:spcPts val="600"/>
              </a:spcBef>
              <a:defRPr lang="lv-LV" sz="700"/>
            </a:lvl5pPr>
          </a:lstStyle>
          <a:p>
            <a:pPr lvl="0"/>
            <a:r>
              <a:rPr lang="lv-LV" noProof="0" dirty="0" smtClean="0"/>
              <a:t>Lai palīdzētu jums sākt darbu, veidnē esam iekļāvuši dažādus padomus.</a:t>
            </a:r>
            <a:br>
              <a:rPr lang="lv-LV" noProof="0" dirty="0" smtClean="0"/>
            </a:br>
            <a:r>
              <a:rPr lang="lv-LV" noProof="0" dirty="0" smtClean="0"/>
              <a:t>Lai aizstātu jebkura padoma tekstu (piemēram, šo) ar savu tekstu, vienkārši atlasiet to un ievadiet savu tekstu.</a:t>
            </a:r>
            <a:br>
              <a:rPr lang="lv-LV" noProof="0" dirty="0" smtClean="0"/>
            </a:br>
            <a:r>
              <a:rPr lang="lv-LV" noProof="0" dirty="0" smtClean="0"/>
              <a:t>Lai brošūrā aizstātu fotoattēlus, atlasiet attēlu un izdzēsiet. Pēc tam, lai ievietotu savu attēlu, izmantojiet vietturī esošo ikonu Ievietot attēlu.</a:t>
            </a:r>
            <a:br>
              <a:rPr lang="lv-LV" noProof="0" dirty="0" smtClean="0"/>
            </a:br>
            <a:r>
              <a:rPr lang="lv-LV" noProof="0" dirty="0" smtClean="0"/>
              <a:t>Lai esošā logotipa vietā ievietotu savu, atlasiet attēlu “aizstāt ar LOGOTIPU” un </a:t>
            </a:r>
            <a:r>
              <a:rPr lang="lv-LV" noProof="0" dirty="0" err="1" smtClean="0"/>
              <a:t>kontekstcilnes</a:t>
            </a:r>
            <a:r>
              <a:rPr lang="lv-LV" noProof="0" dirty="0" smtClean="0"/>
              <a:t> Attēlu rīki cilnē Formatēšana izvēlieties Mainīt attēlu.</a:t>
            </a:r>
            <a:endParaRPr lang="lv-LV" noProof="0" dirty="0"/>
          </a:p>
        </p:txBody>
      </p:sp>
      <p:sp>
        <p:nvSpPr>
          <p:cNvPr id="29" name="Teksta vietturis 25"/>
          <p:cNvSpPr>
            <a:spLocks noGrp="1"/>
          </p:cNvSpPr>
          <p:nvPr>
            <p:ph type="body" sz="quarter" idx="16" hasCustomPrompt="1"/>
          </p:nvPr>
        </p:nvSpPr>
        <p:spPr>
          <a:xfrm>
            <a:off x="3813820" y="609600"/>
            <a:ext cx="2428875" cy="457200"/>
          </a:xfrm>
        </p:spPr>
        <p:txBody>
          <a:bodyPr>
            <a:noAutofit/>
          </a:bodyPr>
          <a:lstStyle>
            <a:lvl1pPr marL="0" indent="0" latinLnBrk="0">
              <a:lnSpc>
                <a:spcPct val="90000"/>
              </a:lnSpc>
              <a:spcBef>
                <a:spcPts val="0"/>
              </a:spcBef>
              <a:buNone/>
              <a:defRPr lang="lv-LV" sz="2000" b="1" baseline="0">
                <a:solidFill>
                  <a:schemeClr val="accent2">
                    <a:lumMod val="75000"/>
                  </a:schemeClr>
                </a:solidFill>
                <a:latin typeface="+mj-lt"/>
              </a:defRPr>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Kas mēs esam</a:t>
            </a:r>
          </a:p>
        </p:txBody>
      </p:sp>
      <p:sp>
        <p:nvSpPr>
          <p:cNvPr id="30" name="Teksta vietturis 25"/>
          <p:cNvSpPr>
            <a:spLocks noGrp="1"/>
          </p:cNvSpPr>
          <p:nvPr>
            <p:ph type="body" sz="quarter" idx="17" hasCustomPrompt="1"/>
          </p:nvPr>
        </p:nvSpPr>
        <p:spPr>
          <a:xfrm>
            <a:off x="3813820" y="1082040"/>
            <a:ext cx="2428875" cy="228600"/>
          </a:xfrm>
        </p:spPr>
        <p:txBody>
          <a:bodyPr>
            <a:noAutofit/>
          </a:bodyPr>
          <a:lstStyle>
            <a:lvl1pPr marL="0" indent="0" latinLnBrk="0">
              <a:lnSpc>
                <a:spcPct val="100000"/>
              </a:lnSpc>
              <a:spcBef>
                <a:spcPts val="0"/>
              </a:spcBef>
              <a:buNone/>
              <a:defRPr lang="lv-LV" sz="1200" b="1" baseline="0">
                <a:latin typeface="+mj-lt"/>
              </a:defRPr>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Par mums</a:t>
            </a:r>
          </a:p>
        </p:txBody>
      </p:sp>
      <p:sp>
        <p:nvSpPr>
          <p:cNvPr id="45" name="Teksta vietturis 25"/>
          <p:cNvSpPr>
            <a:spLocks noGrp="1"/>
          </p:cNvSpPr>
          <p:nvPr>
            <p:ph type="body" sz="quarter" idx="24" hasCustomPrompt="1"/>
          </p:nvPr>
        </p:nvSpPr>
        <p:spPr>
          <a:xfrm>
            <a:off x="3813820" y="1342644"/>
            <a:ext cx="2428875" cy="880809"/>
          </a:xfrm>
        </p:spPr>
        <p:txBody>
          <a:bodyPr>
            <a:noAutofit/>
          </a:bodyPr>
          <a:lstStyle>
            <a:lvl1pPr marL="0" indent="0" latinLnBrk="0">
              <a:lnSpc>
                <a:spcPct val="120000"/>
              </a:lnSpc>
              <a:spcBef>
                <a:spcPts val="0"/>
              </a:spcBef>
              <a:buNone/>
              <a:defRPr lang="lv-LV" sz="1000" baseline="0"/>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a:lnSpc>
                <a:spcPct val="120000"/>
              </a:lnSpc>
            </a:pPr>
            <a:r>
              <a:rPr lang="lv-LV" sz="1000" b="0" cap="none" baseline="0" noProof="0" dirty="0" smtClean="0">
                <a:solidFill>
                  <a:schemeClr val="tx1"/>
                </a:solidFill>
                <a:latin typeface="+mn-lt"/>
              </a:rPr>
              <a:t>Šī ir kodolīgai informācijai piemērota vieta. Ja jums dažās sekundēs būtu jāraksturo savi produkti vai pakalpojumi, ko jūs teiktu?</a:t>
            </a:r>
            <a:endParaRPr lang="lv-LV" sz="1000" b="0" cap="none" baseline="0" noProof="0" dirty="0">
              <a:solidFill>
                <a:schemeClr val="tx1"/>
              </a:solidFill>
              <a:latin typeface="+mn-lt"/>
            </a:endParaRPr>
          </a:p>
        </p:txBody>
      </p:sp>
      <p:sp>
        <p:nvSpPr>
          <p:cNvPr id="32" name="Teksta vietturis 25"/>
          <p:cNvSpPr>
            <a:spLocks noGrp="1"/>
          </p:cNvSpPr>
          <p:nvPr>
            <p:ph type="body" sz="quarter" idx="19" hasCustomPrompt="1"/>
          </p:nvPr>
        </p:nvSpPr>
        <p:spPr>
          <a:xfrm>
            <a:off x="3813820" y="2287906"/>
            <a:ext cx="2428875" cy="228600"/>
          </a:xfrm>
        </p:spPr>
        <p:txBody>
          <a:bodyPr>
            <a:noAutofit/>
          </a:bodyPr>
          <a:lstStyle>
            <a:lvl1pPr marL="0" indent="0" latinLnBrk="0">
              <a:lnSpc>
                <a:spcPct val="100000"/>
              </a:lnSpc>
              <a:spcBef>
                <a:spcPts val="0"/>
              </a:spcBef>
              <a:buNone/>
              <a:defRPr lang="lv-LV" sz="1200" b="1" baseline="0">
                <a:latin typeface="+mj-lt"/>
              </a:defRPr>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Sazinieties ar mums</a:t>
            </a:r>
          </a:p>
        </p:txBody>
      </p:sp>
      <p:sp>
        <p:nvSpPr>
          <p:cNvPr id="33" name="Teksta vietturis 25"/>
          <p:cNvSpPr>
            <a:spLocks noGrp="1"/>
          </p:cNvSpPr>
          <p:nvPr>
            <p:ph type="body" sz="quarter" idx="20" hasCustomPrompt="1"/>
          </p:nvPr>
        </p:nvSpPr>
        <p:spPr>
          <a:xfrm>
            <a:off x="3813820" y="2538985"/>
            <a:ext cx="2428875" cy="670940"/>
          </a:xfrm>
        </p:spPr>
        <p:txBody>
          <a:bodyPr>
            <a:noAutofit/>
          </a:bodyPr>
          <a:lstStyle>
            <a:lvl1pPr marL="0" indent="0" latinLnBrk="0">
              <a:lnSpc>
                <a:spcPct val="100000"/>
              </a:lnSpc>
              <a:spcBef>
                <a:spcPts val="0"/>
              </a:spcBef>
              <a:buNone/>
              <a:defRPr lang="lv-LV" sz="1000" baseline="0"/>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a:lnSpc>
                <a:spcPct val="120000"/>
              </a:lnSpc>
            </a:pPr>
            <a:r>
              <a:rPr lang="lv-LV" sz="1000" b="0" cap="none" baseline="0" noProof="0" dirty="0">
                <a:solidFill>
                  <a:schemeClr val="tx1"/>
                </a:solidFill>
                <a:latin typeface="+mn-lt"/>
              </a:rPr>
              <a:t>Tālruņa numurs: [Tālruņa numurs]</a:t>
            </a:r>
            <a:br>
              <a:rPr lang="lv-LV" sz="1000" b="0" cap="none" baseline="0" noProof="0" dirty="0">
                <a:solidFill>
                  <a:schemeClr val="tx1"/>
                </a:solidFill>
                <a:latin typeface="+mn-lt"/>
              </a:rPr>
            </a:br>
            <a:r>
              <a:rPr lang="lv-LV" sz="1000" b="0" cap="none" baseline="0" noProof="0" dirty="0">
                <a:solidFill>
                  <a:schemeClr val="tx1"/>
                </a:solidFill>
                <a:latin typeface="+mn-lt"/>
              </a:rPr>
              <a:t>E-pasta adrese: [E-pasta adrese]</a:t>
            </a:r>
            <a:br>
              <a:rPr lang="lv-LV" sz="1000" b="0" cap="none" baseline="0" noProof="0" dirty="0">
                <a:solidFill>
                  <a:schemeClr val="tx1"/>
                </a:solidFill>
                <a:latin typeface="+mn-lt"/>
              </a:rPr>
            </a:br>
            <a:r>
              <a:rPr lang="lv-LV" sz="1000" b="0" cap="none" baseline="0" noProof="0" dirty="0">
                <a:solidFill>
                  <a:schemeClr val="tx1"/>
                </a:solidFill>
                <a:latin typeface="+mn-lt"/>
              </a:rPr>
              <a:t>Tīmekļa vietne: [Tīmekļa vietnes adrese]</a:t>
            </a:r>
          </a:p>
        </p:txBody>
      </p:sp>
      <p:sp>
        <p:nvSpPr>
          <p:cNvPr id="34" name="Teksta vietturis 25"/>
          <p:cNvSpPr>
            <a:spLocks noGrp="1"/>
          </p:cNvSpPr>
          <p:nvPr>
            <p:ph type="body" sz="quarter" idx="21" hasCustomPrompt="1"/>
          </p:nvPr>
        </p:nvSpPr>
        <p:spPr>
          <a:xfrm>
            <a:off x="4746624" y="6711251"/>
            <a:ext cx="1508125" cy="292418"/>
          </a:xfrm>
        </p:spPr>
        <p:txBody>
          <a:bodyPr anchor="b">
            <a:noAutofit/>
          </a:bodyPr>
          <a:lstStyle>
            <a:lvl1pPr marL="0" indent="0" latinLnBrk="0">
              <a:lnSpc>
                <a:spcPct val="90000"/>
              </a:lnSpc>
              <a:spcBef>
                <a:spcPts val="0"/>
              </a:spcBef>
              <a:buNone/>
              <a:defRPr lang="lv-LV" sz="1000" b="1" cap="all" baseline="0">
                <a:solidFill>
                  <a:schemeClr val="accent2">
                    <a:lumMod val="75000"/>
                  </a:schemeClr>
                </a:solidFill>
                <a:latin typeface="+mj-lt"/>
              </a:defRPr>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[uzņēmuma nosaukums]</a:t>
            </a:r>
          </a:p>
        </p:txBody>
      </p:sp>
      <p:sp>
        <p:nvSpPr>
          <p:cNvPr id="37" name="Teksta vietturis 36"/>
          <p:cNvSpPr>
            <a:spLocks noGrp="1"/>
          </p:cNvSpPr>
          <p:nvPr>
            <p:ph type="body" sz="quarter" idx="22" hasCustomPrompt="1"/>
          </p:nvPr>
        </p:nvSpPr>
        <p:spPr>
          <a:xfrm>
            <a:off x="4746624" y="7004304"/>
            <a:ext cx="1508125" cy="310896"/>
          </a:xfrm>
        </p:spPr>
        <p:txBody>
          <a:bodyPr>
            <a:noAutofit/>
          </a:bodyPr>
          <a:lstStyle>
            <a:lvl1pPr marL="0" indent="0" latinLnBrk="0">
              <a:lnSpc>
                <a:spcPct val="120000"/>
              </a:lnSpc>
              <a:spcBef>
                <a:spcPts val="0"/>
              </a:spcBef>
              <a:buNone/>
              <a:defRPr lang="lv-LV" sz="800" baseline="0"/>
            </a:lvl1pPr>
            <a:lvl2pPr marL="0" indent="0" latinLnBrk="0">
              <a:defRPr lang="lv-LV" sz="800"/>
            </a:lvl2pPr>
            <a:lvl3pPr marL="0" indent="0" latinLnBrk="0">
              <a:defRPr lang="lv-LV" sz="800"/>
            </a:lvl3pPr>
            <a:lvl4pPr marL="0" indent="0" latinLnBrk="0">
              <a:defRPr lang="lv-LV" sz="800"/>
            </a:lvl4pPr>
            <a:lvl5pPr marL="0" indent="0" latinLnBrk="0">
              <a:defRPr lang="lv-LV" sz="800"/>
            </a:lvl5pPr>
          </a:lstStyle>
          <a:p>
            <a:r>
              <a:rPr lang="lv-LV" dirty="0" smtClean="0"/>
              <a:t>[Iela]</a:t>
            </a:r>
          </a:p>
          <a:p>
            <a:r>
              <a:rPr lang="lv-LV" dirty="0" smtClean="0"/>
              <a:t>[Pilsēta vai novads, pasta indekss]</a:t>
            </a:r>
            <a:endParaRPr lang="lv-LV" dirty="0"/>
          </a:p>
        </p:txBody>
      </p:sp>
      <p:sp>
        <p:nvSpPr>
          <p:cNvPr id="12" name="Attēla vietturis 11"/>
          <p:cNvSpPr>
            <a:spLocks noGrp="1"/>
          </p:cNvSpPr>
          <p:nvPr>
            <p:ph type="pic" sz="quarter" idx="10"/>
          </p:nvPr>
        </p:nvSpPr>
        <p:spPr>
          <a:xfrm>
            <a:off x="7165975" y="457200"/>
            <a:ext cx="2428875" cy="3657600"/>
          </a:xfrm>
          <a:solidFill>
            <a:schemeClr val="bg2"/>
          </a:solidFill>
        </p:spPr>
        <p:txBody>
          <a:bodyPr tIns="274320">
            <a:normAutofit/>
          </a:bodyPr>
          <a:lstStyle>
            <a:lvl1pPr marL="0" indent="0" algn="ctr" latinLnBrk="0">
              <a:buNone/>
              <a:defRPr lang="lv-LV" sz="1400"/>
            </a:lvl1pPr>
          </a:lstStyle>
          <a:p>
            <a:endParaRPr lang="lv-LV" noProof="0" dirty="0"/>
          </a:p>
        </p:txBody>
      </p:sp>
      <p:sp>
        <p:nvSpPr>
          <p:cNvPr id="10" name="Virsraksts 9"/>
          <p:cNvSpPr>
            <a:spLocks noGrp="1"/>
          </p:cNvSpPr>
          <p:nvPr>
            <p:ph type="title" hasCustomPrompt="1"/>
          </p:nvPr>
        </p:nvSpPr>
        <p:spPr>
          <a:xfrm>
            <a:off x="7322344" y="4498848"/>
            <a:ext cx="2088832" cy="822960"/>
          </a:xfrm>
        </p:spPr>
        <p:txBody>
          <a:bodyPr>
            <a:normAutofit/>
          </a:bodyPr>
          <a:lstStyle>
            <a:lvl1pPr latinLnBrk="0">
              <a:lnSpc>
                <a:spcPct val="85000"/>
              </a:lnSpc>
              <a:defRPr lang="lv-LV" sz="2800" b="1" cap="all" baseline="0">
                <a:solidFill>
                  <a:schemeClr val="bg1"/>
                </a:solidFill>
              </a:defRPr>
            </a:lvl1pPr>
          </a:lstStyle>
          <a:p>
            <a:r>
              <a:rPr lang="lv-LV" noProof="0" dirty="0"/>
              <a:t>Uzņēmuma nosaukums</a:t>
            </a:r>
          </a:p>
        </p:txBody>
      </p:sp>
      <p:sp>
        <p:nvSpPr>
          <p:cNvPr id="40" name="Teksta vietturis 25"/>
          <p:cNvSpPr>
            <a:spLocks noGrp="1"/>
          </p:cNvSpPr>
          <p:nvPr>
            <p:ph type="body" sz="quarter" idx="23" hasCustomPrompt="1"/>
          </p:nvPr>
        </p:nvSpPr>
        <p:spPr>
          <a:xfrm>
            <a:off x="7322344" y="6624978"/>
            <a:ext cx="2088833" cy="439651"/>
          </a:xfrm>
        </p:spPr>
        <p:txBody>
          <a:bodyPr>
            <a:noAutofit/>
          </a:bodyPr>
          <a:lstStyle>
            <a:lvl1pPr marL="0" indent="0" latinLnBrk="0">
              <a:lnSpc>
                <a:spcPct val="100000"/>
              </a:lnSpc>
              <a:spcBef>
                <a:spcPts val="0"/>
              </a:spcBef>
              <a:buNone/>
              <a:defRPr lang="lv-LV" sz="1300" b="0" i="1" baseline="0">
                <a:solidFill>
                  <a:schemeClr val="bg1"/>
                </a:solidFill>
                <a:latin typeface="+mn-lt"/>
              </a:defRPr>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[Brošūras apakšvirsraksts vai uzņēmuma devīze.]</a:t>
            </a:r>
          </a:p>
        </p:txBody>
      </p:sp>
    </p:spTree>
    <p:extLst>
      <p:ext uri="{BB962C8B-B14F-4D97-AF65-F5344CB8AC3E}">
        <p14:creationId xmlns:p14="http://schemas.microsoft.com/office/powerpoint/2010/main" val="47838652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Iekšpuse">
    <p:spTree>
      <p:nvGrpSpPr>
        <p:cNvPr id="1" name=""/>
        <p:cNvGrpSpPr/>
        <p:nvPr/>
      </p:nvGrpSpPr>
      <p:grpSpPr>
        <a:xfrm>
          <a:off x="0" y="0"/>
          <a:ext cx="0" cy="0"/>
          <a:chOff x="0" y="0"/>
          <a:chExt cx="0" cy="0"/>
        </a:xfrm>
      </p:grpSpPr>
      <p:cxnSp>
        <p:nvCxnSpPr>
          <p:cNvPr id="19" name="Taisns savienotājs 18"/>
          <p:cNvCxnSpPr/>
          <p:nvPr/>
        </p:nvCxnSpPr>
        <p:spPr>
          <a:xfrm>
            <a:off x="3813048" y="1930512"/>
            <a:ext cx="2432304"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Taisns savienotājs 19"/>
          <p:cNvCxnSpPr/>
          <p:nvPr/>
        </p:nvCxnSpPr>
        <p:spPr>
          <a:xfrm>
            <a:off x="3813048" y="3537155"/>
            <a:ext cx="2432304"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7" name="Teksta vietturis 25"/>
          <p:cNvSpPr>
            <a:spLocks noGrp="1"/>
          </p:cNvSpPr>
          <p:nvPr>
            <p:ph type="body" sz="quarter" idx="14" hasCustomPrompt="1"/>
          </p:nvPr>
        </p:nvSpPr>
        <p:spPr>
          <a:xfrm>
            <a:off x="457200" y="5113295"/>
            <a:ext cx="2428875" cy="248151"/>
          </a:xfrm>
        </p:spPr>
        <p:txBody>
          <a:bodyPr anchor="b">
            <a:noAutofit/>
          </a:bodyPr>
          <a:lstStyle>
            <a:lvl1pPr marL="0" indent="0" latinLnBrk="0">
              <a:lnSpc>
                <a:spcPct val="100000"/>
              </a:lnSpc>
              <a:spcBef>
                <a:spcPts val="0"/>
              </a:spcBef>
              <a:buNone/>
              <a:defRPr lang="lv-LV" sz="1200" b="1" baseline="0">
                <a:latin typeface="+mj-lt"/>
              </a:defRPr>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Šeit būs dažas idejas…</a:t>
            </a:r>
          </a:p>
        </p:txBody>
      </p:sp>
      <p:sp>
        <p:nvSpPr>
          <p:cNvPr id="29" name="Teksta vietturis 25"/>
          <p:cNvSpPr>
            <a:spLocks noGrp="1"/>
          </p:cNvSpPr>
          <p:nvPr>
            <p:ph type="body" sz="quarter" idx="16" hasCustomPrompt="1"/>
          </p:nvPr>
        </p:nvSpPr>
        <p:spPr>
          <a:xfrm>
            <a:off x="457200" y="4386248"/>
            <a:ext cx="2428875" cy="609271"/>
          </a:xfrm>
        </p:spPr>
        <p:txBody>
          <a:bodyPr>
            <a:noAutofit/>
          </a:bodyPr>
          <a:lstStyle>
            <a:lvl1pPr marL="0" indent="0" latinLnBrk="0">
              <a:lnSpc>
                <a:spcPct val="90000"/>
              </a:lnSpc>
              <a:spcBef>
                <a:spcPts val="0"/>
              </a:spcBef>
              <a:buNone/>
              <a:defRPr lang="lv-LV" sz="2000" b="1" baseline="0">
                <a:solidFill>
                  <a:schemeClr val="accent2">
                    <a:lumMod val="75000"/>
                  </a:schemeClr>
                </a:solidFill>
                <a:latin typeface="+mj-lt"/>
              </a:defRPr>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Kas ir jāiekļauj brošūrā?</a:t>
            </a:r>
          </a:p>
        </p:txBody>
      </p:sp>
      <p:sp>
        <p:nvSpPr>
          <p:cNvPr id="13" name="Attēla vietturis 11"/>
          <p:cNvSpPr>
            <a:spLocks noGrp="1"/>
          </p:cNvSpPr>
          <p:nvPr>
            <p:ph type="pic" sz="quarter" idx="11"/>
          </p:nvPr>
        </p:nvSpPr>
        <p:spPr>
          <a:xfrm>
            <a:off x="457200" y="457200"/>
            <a:ext cx="2428875" cy="3657600"/>
          </a:xfrm>
          <a:solidFill>
            <a:schemeClr val="bg2"/>
          </a:solidFill>
        </p:spPr>
        <p:txBody>
          <a:bodyPr tIns="274320">
            <a:normAutofit/>
          </a:bodyPr>
          <a:lstStyle>
            <a:lvl1pPr marL="0" indent="0" algn="ctr" latinLnBrk="0">
              <a:buNone/>
              <a:defRPr lang="lv-LV" sz="1400"/>
            </a:lvl1pPr>
          </a:lstStyle>
          <a:p>
            <a:endParaRPr lang="lv-LV" noProof="0" dirty="0"/>
          </a:p>
        </p:txBody>
      </p:sp>
      <p:sp>
        <p:nvSpPr>
          <p:cNvPr id="26" name="Teksta vietturis 25"/>
          <p:cNvSpPr>
            <a:spLocks noGrp="1"/>
          </p:cNvSpPr>
          <p:nvPr>
            <p:ph type="body" sz="quarter" idx="13" hasCustomPrompt="1"/>
          </p:nvPr>
        </p:nvSpPr>
        <p:spPr>
          <a:xfrm>
            <a:off x="457199" y="5399546"/>
            <a:ext cx="2428875" cy="1915653"/>
          </a:xfrm>
        </p:spPr>
        <p:txBody>
          <a:bodyPr>
            <a:noAutofit/>
          </a:bodyPr>
          <a:lstStyle>
            <a:lvl1pPr marL="0" indent="0" latinLnBrk="0">
              <a:lnSpc>
                <a:spcPct val="120000"/>
              </a:lnSpc>
              <a:spcBef>
                <a:spcPts val="1000"/>
              </a:spcBef>
              <a:buNone/>
              <a:defRPr lang="lv-LV" sz="1000" baseline="0"/>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smtClean="0"/>
              <a:t>Šī vieta ir izcili piemērota uzdevuma aprakstam. Iespējams, lappuses labajā pusē vēlēsities ievietot kopsavilkumu par to, ar ko jūsu uzņēmums atšķiras no pārējiem, bet centrā ievietot nelielu veiksmes stāstu.</a:t>
            </a:r>
            <a:br>
              <a:rPr lang="lv-LV" noProof="0" dirty="0" smtClean="0"/>
            </a:br>
            <a:r>
              <a:rPr lang="lv-LV" noProof="0" dirty="0" smtClean="0"/>
              <a:t>(Noteikti atlasiet fotoattēlus, kuros ir attēloti jūsu uzņēmuma panākumi. Attēliem vienmēr ir jāatstāj paliekošs iespaids.)</a:t>
            </a:r>
            <a:endParaRPr lang="lv-LV" noProof="0" dirty="0"/>
          </a:p>
        </p:txBody>
      </p:sp>
      <p:sp>
        <p:nvSpPr>
          <p:cNvPr id="30" name="Teksta vietturis 25"/>
          <p:cNvSpPr>
            <a:spLocks noGrp="1"/>
          </p:cNvSpPr>
          <p:nvPr>
            <p:ph type="body" sz="quarter" idx="17" hasCustomPrompt="1"/>
          </p:nvPr>
        </p:nvSpPr>
        <p:spPr>
          <a:xfrm>
            <a:off x="3813820" y="549148"/>
            <a:ext cx="2428875" cy="454152"/>
          </a:xfrm>
        </p:spPr>
        <p:txBody>
          <a:bodyPr anchor="b">
            <a:noAutofit/>
          </a:bodyPr>
          <a:lstStyle>
            <a:lvl1pPr marL="0" indent="0" latinLnBrk="0">
              <a:lnSpc>
                <a:spcPct val="100000"/>
              </a:lnSpc>
              <a:spcBef>
                <a:spcPts val="0"/>
              </a:spcBef>
              <a:buNone/>
              <a:defRPr lang="lv-LV" sz="1200" b="1" baseline="0">
                <a:latin typeface="+mj-lt"/>
              </a:defRPr>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Vai jums šķiet, ka tādu profesionāla izskata dokumentu ir grūti izveidot?</a:t>
            </a:r>
          </a:p>
        </p:txBody>
      </p:sp>
      <p:sp>
        <p:nvSpPr>
          <p:cNvPr id="31" name="Teksta vietturis 25"/>
          <p:cNvSpPr>
            <a:spLocks noGrp="1"/>
          </p:cNvSpPr>
          <p:nvPr>
            <p:ph type="body" sz="quarter" idx="18" hasCustomPrompt="1"/>
          </p:nvPr>
        </p:nvSpPr>
        <p:spPr>
          <a:xfrm>
            <a:off x="3813820" y="1066800"/>
            <a:ext cx="2428875" cy="685800"/>
          </a:xfrm>
        </p:spPr>
        <p:txBody>
          <a:bodyPr>
            <a:noAutofit/>
          </a:bodyPr>
          <a:lstStyle>
            <a:lvl1pPr marL="0" indent="0" latinLnBrk="0">
              <a:lnSpc>
                <a:spcPct val="120000"/>
              </a:lnSpc>
              <a:spcBef>
                <a:spcPts val="1000"/>
              </a:spcBef>
              <a:buNone/>
              <a:defRPr lang="lv-LV" sz="1000" baseline="0"/>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Tā nebūt nav! Vietturi šajā brošūrā jau ir formatēti jūsu vietā.</a:t>
            </a:r>
          </a:p>
        </p:txBody>
      </p:sp>
      <p:sp>
        <p:nvSpPr>
          <p:cNvPr id="18" name="Teksta vietturis 25"/>
          <p:cNvSpPr>
            <a:spLocks noGrp="1"/>
          </p:cNvSpPr>
          <p:nvPr>
            <p:ph type="body" sz="quarter" idx="23" hasCustomPrompt="1"/>
          </p:nvPr>
        </p:nvSpPr>
        <p:spPr>
          <a:xfrm>
            <a:off x="3813820" y="1994810"/>
            <a:ext cx="2428875" cy="1384504"/>
          </a:xfrm>
        </p:spPr>
        <p:txBody>
          <a:bodyPr anchor="ctr">
            <a:noAutofit/>
          </a:bodyPr>
          <a:lstStyle>
            <a:lvl1pPr marL="0" indent="0" latinLnBrk="0">
              <a:lnSpc>
                <a:spcPct val="130000"/>
              </a:lnSpc>
              <a:spcBef>
                <a:spcPts val="0"/>
              </a:spcBef>
              <a:buNone/>
              <a:defRPr lang="lv-LV" sz="1500" i="1" baseline="0">
                <a:solidFill>
                  <a:schemeClr val="accent2">
                    <a:lumMod val="75000"/>
                  </a:schemeClr>
                </a:solidFill>
              </a:defRPr>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“Nekautrējieties! Parādiet, cik lielisks ir jūsu uzņēmums! Šī ir piemērota vieta izcilām atsauksmēm.”</a:t>
            </a:r>
          </a:p>
        </p:txBody>
      </p:sp>
      <p:sp>
        <p:nvSpPr>
          <p:cNvPr id="32" name="Teksta vietturis 25"/>
          <p:cNvSpPr>
            <a:spLocks noGrp="1"/>
          </p:cNvSpPr>
          <p:nvPr>
            <p:ph type="body" sz="quarter" idx="19" hasCustomPrompt="1"/>
          </p:nvPr>
        </p:nvSpPr>
        <p:spPr>
          <a:xfrm>
            <a:off x="3813820" y="3583214"/>
            <a:ext cx="2428875" cy="459692"/>
          </a:xfrm>
        </p:spPr>
        <p:txBody>
          <a:bodyPr anchor="b">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lang="lv-LV" sz="1200" b="1" baseline="0">
                <a:latin typeface="+mj-lt"/>
              </a:defRPr>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marL="0" marR="0" lvl="0" indent="0" algn="l" defTabSz="754380" eaLnBrk="1" fontAlgn="auto" latinLnBrk="0" hangingPunct="1">
              <a:lnSpc>
                <a:spcPct val="100000"/>
              </a:lnSpc>
              <a:spcBef>
                <a:spcPts val="0"/>
              </a:spcBef>
              <a:spcAft>
                <a:spcPts val="0"/>
              </a:spcAft>
              <a:buClrTx/>
              <a:buSzTx/>
              <a:buFont typeface="Arial" panose="020B0604020202020204" pitchFamily="34" charset="0"/>
              <a:buNone/>
              <a:tabLst/>
              <a:defRPr lang="lv-LV"/>
            </a:pPr>
            <a:r>
              <a:rPr lang="lv-LV" noProof="0" dirty="0"/>
              <a:t>Sasniedziet cerētos rezultātus</a:t>
            </a:r>
          </a:p>
        </p:txBody>
      </p:sp>
      <p:sp>
        <p:nvSpPr>
          <p:cNvPr id="21" name="Teksta vietturis 25"/>
          <p:cNvSpPr>
            <a:spLocks noGrp="1"/>
          </p:cNvSpPr>
          <p:nvPr>
            <p:ph type="body" sz="quarter" idx="24" hasCustomPrompt="1"/>
          </p:nvPr>
        </p:nvSpPr>
        <p:spPr>
          <a:xfrm>
            <a:off x="3813820" y="4106980"/>
            <a:ext cx="2428875" cy="844959"/>
          </a:xfrm>
        </p:spPr>
        <p:txBody>
          <a:bodyPr>
            <a:noAutofit/>
          </a:bodyPr>
          <a:lstStyle>
            <a:lvl1pPr marL="0" indent="0" latinLnBrk="0">
              <a:lnSpc>
                <a:spcPct val="120000"/>
              </a:lnSpc>
              <a:spcBef>
                <a:spcPts val="1000"/>
              </a:spcBef>
              <a:buNone/>
              <a:defRPr lang="lv-LV" sz="1000" baseline="0"/>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Ievadiet sevis izveidotu tekstu, lai izceltu jūsu uzņēmumu un pakalpojumus!</a:t>
            </a:r>
          </a:p>
        </p:txBody>
      </p:sp>
      <p:sp>
        <p:nvSpPr>
          <p:cNvPr id="22" name="Teksta vietturis 25"/>
          <p:cNvSpPr>
            <a:spLocks noGrp="1"/>
          </p:cNvSpPr>
          <p:nvPr>
            <p:ph type="body" sz="quarter" idx="25" hasCustomPrompt="1"/>
          </p:nvPr>
        </p:nvSpPr>
        <p:spPr>
          <a:xfrm>
            <a:off x="3813820" y="4974409"/>
            <a:ext cx="2428875" cy="456547"/>
          </a:xfrm>
        </p:spPr>
        <p:txBody>
          <a:bodyPr anchor="b">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lang="lv-LV" sz="1200" b="1" baseline="0">
                <a:latin typeface="+mj-lt"/>
              </a:defRPr>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Vai nepieciešams vairāk vietturu?</a:t>
            </a:r>
          </a:p>
        </p:txBody>
      </p:sp>
      <p:sp>
        <p:nvSpPr>
          <p:cNvPr id="24" name="Teksta vietturis 25"/>
          <p:cNvSpPr>
            <a:spLocks noGrp="1"/>
          </p:cNvSpPr>
          <p:nvPr>
            <p:ph type="body" sz="quarter" idx="26" hasCustomPrompt="1"/>
          </p:nvPr>
        </p:nvSpPr>
        <p:spPr>
          <a:xfrm>
            <a:off x="3813820" y="5494568"/>
            <a:ext cx="2428875" cy="771552"/>
          </a:xfrm>
        </p:spPr>
        <p:txBody>
          <a:bodyPr>
            <a:noAutofit/>
          </a:bodyPr>
          <a:lstStyle>
            <a:lvl1pPr marL="0" indent="0" latinLnBrk="0">
              <a:lnSpc>
                <a:spcPct val="120000"/>
              </a:lnSpc>
              <a:spcBef>
                <a:spcPts val="1000"/>
              </a:spcBef>
              <a:buNone/>
              <a:defRPr lang="lv-LV" sz="1000" baseline="0"/>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smtClean="0"/>
              <a:t>Tas ir viegli izdarāms. </a:t>
            </a:r>
            <a:r>
              <a:rPr lang="lv-LV" noProof="0" dirty="0"/>
              <a:t>Vienkārši nokopējiet kādu no šiem un ievelciet vajadzīgajā vietā.</a:t>
            </a:r>
          </a:p>
        </p:txBody>
      </p:sp>
      <p:sp>
        <p:nvSpPr>
          <p:cNvPr id="12" name="Attēla vietturis 11"/>
          <p:cNvSpPr>
            <a:spLocks noGrp="1"/>
          </p:cNvSpPr>
          <p:nvPr>
            <p:ph type="pic" sz="quarter" idx="10"/>
          </p:nvPr>
        </p:nvSpPr>
        <p:spPr>
          <a:xfrm>
            <a:off x="7165975" y="457200"/>
            <a:ext cx="2428875" cy="1600200"/>
          </a:xfrm>
          <a:solidFill>
            <a:schemeClr val="bg2"/>
          </a:solidFill>
        </p:spPr>
        <p:txBody>
          <a:bodyPr tIns="274320">
            <a:normAutofit/>
          </a:bodyPr>
          <a:lstStyle>
            <a:lvl1pPr marL="0" indent="0" algn="ctr" latinLnBrk="0">
              <a:buNone/>
              <a:defRPr lang="lv-LV" sz="1400"/>
            </a:lvl1pPr>
          </a:lstStyle>
          <a:p>
            <a:endParaRPr lang="lv-LV" noProof="0" dirty="0"/>
          </a:p>
        </p:txBody>
      </p:sp>
      <p:sp>
        <p:nvSpPr>
          <p:cNvPr id="28" name="Teksta vietturis 25"/>
          <p:cNvSpPr>
            <a:spLocks noGrp="1"/>
          </p:cNvSpPr>
          <p:nvPr>
            <p:ph type="body" sz="quarter" idx="15" hasCustomPrompt="1"/>
          </p:nvPr>
        </p:nvSpPr>
        <p:spPr>
          <a:xfrm>
            <a:off x="7165975" y="2221894"/>
            <a:ext cx="2428875" cy="274320"/>
          </a:xfrm>
        </p:spPr>
        <p:txBody>
          <a:bodyPr>
            <a:noAutofit/>
          </a:bodyPr>
          <a:lstStyle>
            <a:lvl1pPr marL="0" indent="0" latinLnBrk="0">
              <a:lnSpc>
                <a:spcPct val="100000"/>
              </a:lnSpc>
              <a:spcBef>
                <a:spcPts val="0"/>
              </a:spcBef>
              <a:buNone/>
              <a:defRPr lang="lv-LV" sz="900" b="0" i="1" baseline="0">
                <a:latin typeface="+mn-lt"/>
              </a:defRPr>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[Ierakstiet sava fotoattēla parakstu]</a:t>
            </a:r>
          </a:p>
        </p:txBody>
      </p:sp>
      <p:sp>
        <p:nvSpPr>
          <p:cNvPr id="25" name="Teksta vietturis 25"/>
          <p:cNvSpPr>
            <a:spLocks noGrp="1"/>
          </p:cNvSpPr>
          <p:nvPr>
            <p:ph type="body" sz="quarter" idx="27" hasCustomPrompt="1"/>
          </p:nvPr>
        </p:nvSpPr>
        <p:spPr>
          <a:xfrm>
            <a:off x="7172325" y="2530613"/>
            <a:ext cx="2428875" cy="733033"/>
          </a:xfrm>
        </p:spPr>
        <p:txBody>
          <a:bodyPr>
            <a:noAutofit/>
          </a:bodyPr>
          <a:lstStyle>
            <a:lvl1pPr marL="0" indent="0" latinLnBrk="0">
              <a:lnSpc>
                <a:spcPct val="120000"/>
              </a:lnSpc>
              <a:spcBef>
                <a:spcPts val="0"/>
              </a:spcBef>
              <a:buNone/>
              <a:defRPr lang="lv-LV" sz="1000" baseline="0"/>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Atcerieties iekļaut kādas savam piedāvājumam raksturīgas pazīmes, kā arī to, ar ko jūsu uzņēmums atšķiras no konkurentiem.</a:t>
            </a:r>
          </a:p>
        </p:txBody>
      </p:sp>
      <p:sp>
        <p:nvSpPr>
          <p:cNvPr id="35" name="Teksta vietturis 25"/>
          <p:cNvSpPr>
            <a:spLocks noGrp="1"/>
          </p:cNvSpPr>
          <p:nvPr>
            <p:ph type="body" sz="quarter" idx="28" hasCustomPrompt="1"/>
          </p:nvPr>
        </p:nvSpPr>
        <p:spPr>
          <a:xfrm>
            <a:off x="7172325" y="3288858"/>
            <a:ext cx="2428875" cy="210899"/>
          </a:xfrm>
        </p:spPr>
        <p:txBody>
          <a:bodyPr anchor="b">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lang="lv-LV" sz="1200" b="1" baseline="0">
                <a:latin typeface="+mj-lt"/>
              </a:defRPr>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a:t>Mūsu produkti un pakalpojumi</a:t>
            </a:r>
          </a:p>
        </p:txBody>
      </p:sp>
      <p:sp>
        <p:nvSpPr>
          <p:cNvPr id="36" name="Teksta vietturis 25"/>
          <p:cNvSpPr>
            <a:spLocks noGrp="1"/>
          </p:cNvSpPr>
          <p:nvPr>
            <p:ph type="body" sz="quarter" idx="29" hasCustomPrompt="1"/>
          </p:nvPr>
        </p:nvSpPr>
        <p:spPr>
          <a:xfrm>
            <a:off x="7172325" y="3552470"/>
            <a:ext cx="2428875" cy="3762730"/>
          </a:xfrm>
        </p:spPr>
        <p:txBody>
          <a:bodyPr>
            <a:noAutofit/>
          </a:bodyPr>
          <a:lstStyle>
            <a:lvl1pPr marL="0" indent="0" latinLnBrk="0">
              <a:lnSpc>
                <a:spcPct val="120000"/>
              </a:lnSpc>
              <a:spcBef>
                <a:spcPts val="1000"/>
              </a:spcBef>
              <a:buNone/>
              <a:defRPr lang="lv-LV" sz="1000" baseline="0"/>
            </a:lvl1pPr>
            <a:lvl2pPr marL="0" indent="0" latinLnBrk="0">
              <a:lnSpc>
                <a:spcPct val="100000"/>
              </a:lnSpc>
              <a:spcBef>
                <a:spcPts val="1000"/>
              </a:spcBef>
              <a:buNone/>
              <a:defRPr lang="lv-LV" sz="1000"/>
            </a:lvl2pPr>
            <a:lvl3pPr marL="0" indent="0" latinLnBrk="0">
              <a:lnSpc>
                <a:spcPct val="100000"/>
              </a:lnSpc>
              <a:spcBef>
                <a:spcPts val="1000"/>
              </a:spcBef>
              <a:buNone/>
              <a:defRPr lang="lv-LV" sz="1000"/>
            </a:lvl3pPr>
            <a:lvl4pPr marL="0" indent="0" latinLnBrk="0">
              <a:lnSpc>
                <a:spcPct val="100000"/>
              </a:lnSpc>
              <a:spcBef>
                <a:spcPts val="1000"/>
              </a:spcBef>
              <a:buNone/>
              <a:defRPr lang="lv-LV" sz="1000"/>
            </a:lvl4pPr>
            <a:lvl5pPr marL="0" indent="0" latinLnBrk="0">
              <a:lnSpc>
                <a:spcPct val="100000"/>
              </a:lnSpc>
              <a:spcBef>
                <a:spcPts val="1000"/>
              </a:spcBef>
              <a:buNone/>
              <a:defRPr lang="lv-LV" sz="1000"/>
            </a:lvl5pPr>
          </a:lstStyle>
          <a:p>
            <a:pPr lvl="0"/>
            <a:r>
              <a:rPr lang="lv-LV" noProof="0" dirty="0" smtClean="0"/>
              <a:t>Varat pievienot produktu, pakalpojumu vai sava uzņēmuma galveno sadarbības priekšrocību sarakstu ar aizzīmēm. Varat arī dažās īsās rindkopās apkopot svarīgākos punktus.</a:t>
            </a:r>
            <a:br>
              <a:rPr lang="lv-LV" noProof="0" dirty="0" smtClean="0"/>
            </a:br>
            <a:r>
              <a:rPr lang="lv-LV" noProof="0" dirty="0" smtClean="0"/>
              <a:t>Mēs zinām, ka jūs varētu stundām ilgi stāstīt par sava uzņēmuma lieliskajiem piedāvājumiem. (Jā, mēs zinām, ka jūs esat lieliski.) Tikai ņemiet vērā, ka tas ir mārketings — piesaistiet lietotāju uzmanību, izsakieties kodolīgi, draudzīgi un pārliecinieties, vai teksts ir salasāms.</a:t>
            </a:r>
            <a:endParaRPr lang="lv-LV" noProof="0" dirty="0"/>
          </a:p>
        </p:txBody>
      </p:sp>
    </p:spTree>
    <p:extLst>
      <p:ext uri="{BB962C8B-B14F-4D97-AF65-F5344CB8AC3E}">
        <p14:creationId xmlns:p14="http://schemas.microsoft.com/office/powerpoint/2010/main" val="119814904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p:cNvSpPr>
            <a:spLocks noGrp="1"/>
          </p:cNvSpPr>
          <p:nvPr>
            <p:ph type="title"/>
          </p:nvPr>
        </p:nvSpPr>
        <p:spPr>
          <a:xfrm>
            <a:off x="691515" y="413809"/>
            <a:ext cx="8675370" cy="1502305"/>
          </a:xfrm>
          <a:prstGeom prst="rect">
            <a:avLst/>
          </a:prstGeom>
        </p:spPr>
        <p:txBody>
          <a:bodyPr vert="horz" lIns="0" tIns="0" rIns="0" bIns="0" rtlCol="0" anchor="ctr">
            <a:normAutofit/>
          </a:bodyPr>
          <a:lstStyle/>
          <a:p>
            <a:r>
              <a:rPr lang="lv-LV" noProof="0" dirty="0"/>
              <a:t>Rediģēt šablona virsraksta stilu</a:t>
            </a:r>
          </a:p>
        </p:txBody>
      </p:sp>
      <p:sp>
        <p:nvSpPr>
          <p:cNvPr id="3" name="Teksta vietturis 2"/>
          <p:cNvSpPr>
            <a:spLocks noGrp="1"/>
          </p:cNvSpPr>
          <p:nvPr>
            <p:ph type="body" idx="1"/>
          </p:nvPr>
        </p:nvSpPr>
        <p:spPr>
          <a:xfrm>
            <a:off x="691515" y="2069042"/>
            <a:ext cx="8675370" cy="4931516"/>
          </a:xfrm>
          <a:prstGeom prst="rect">
            <a:avLst/>
          </a:prstGeom>
        </p:spPr>
        <p:txBody>
          <a:bodyPr vert="horz" lIns="0" tIns="0" rIns="0" bIns="0" rtlCol="0">
            <a:normAutofit/>
          </a:bodyPr>
          <a:lstStyle/>
          <a:p>
            <a:pPr lvl="0"/>
            <a:r>
              <a:rPr lang="lv-LV" noProof="0" dirty="0"/>
              <a:t>Rediģēt šablona teksta stilus</a:t>
            </a:r>
          </a:p>
          <a:p>
            <a:pPr lvl="1"/>
            <a:r>
              <a:rPr lang="lv-LV" noProof="0" dirty="0"/>
              <a:t>Otrais līmenis</a:t>
            </a:r>
          </a:p>
          <a:p>
            <a:pPr lvl="2"/>
            <a:r>
              <a:rPr lang="lv-LV" noProof="0" dirty="0"/>
              <a:t>Trešais līmenis</a:t>
            </a:r>
          </a:p>
          <a:p>
            <a:pPr lvl="3"/>
            <a:r>
              <a:rPr lang="lv-LV" noProof="0" dirty="0"/>
              <a:t>Ceturtais līmenis</a:t>
            </a:r>
          </a:p>
          <a:p>
            <a:pPr lvl="4"/>
            <a:r>
              <a:rPr lang="lv-LV" noProof="0" dirty="0"/>
              <a:t>Piektais līmenis</a:t>
            </a:r>
          </a:p>
        </p:txBody>
      </p:sp>
      <p:sp>
        <p:nvSpPr>
          <p:cNvPr id="4" name="Datuma vietturis 3"/>
          <p:cNvSpPr>
            <a:spLocks noGrp="1"/>
          </p:cNvSpPr>
          <p:nvPr>
            <p:ph type="dt" sz="half" idx="2"/>
          </p:nvPr>
        </p:nvSpPr>
        <p:spPr>
          <a:xfrm>
            <a:off x="691515" y="7203864"/>
            <a:ext cx="2703195" cy="413808"/>
          </a:xfrm>
          <a:prstGeom prst="rect">
            <a:avLst/>
          </a:prstGeom>
        </p:spPr>
        <p:txBody>
          <a:bodyPr vert="horz" lIns="91440" tIns="45720" rIns="91440" bIns="45720" rtlCol="0" anchor="ctr"/>
          <a:lstStyle>
            <a:lvl1pPr algn="l" latinLnBrk="0">
              <a:defRPr lang="lv-LV" sz="990">
                <a:solidFill>
                  <a:schemeClr val="tx1">
                    <a:tint val="75000"/>
                  </a:schemeClr>
                </a:solidFill>
              </a:defRPr>
            </a:lvl1pPr>
          </a:lstStyle>
          <a:p>
            <a:fld id="{40C92B02-BCAF-4291-B7A7-FF29BBDC31E3}" type="datetime1">
              <a:rPr lang="lv-LV" smtClean="0"/>
              <a:pPr/>
              <a:t>28.11.2013.</a:t>
            </a:fld>
            <a:endParaRPr lang="lv-LV" dirty="0"/>
          </a:p>
        </p:txBody>
      </p:sp>
      <p:sp>
        <p:nvSpPr>
          <p:cNvPr id="5" name="Kājenes vietturis 4"/>
          <p:cNvSpPr>
            <a:spLocks noGrp="1"/>
          </p:cNvSpPr>
          <p:nvPr>
            <p:ph type="ftr" sz="quarter" idx="3"/>
          </p:nvPr>
        </p:nvSpPr>
        <p:spPr>
          <a:xfrm>
            <a:off x="3834765" y="7203864"/>
            <a:ext cx="2388870" cy="413808"/>
          </a:xfrm>
          <a:prstGeom prst="rect">
            <a:avLst/>
          </a:prstGeom>
        </p:spPr>
        <p:txBody>
          <a:bodyPr vert="horz" lIns="91440" tIns="45720" rIns="91440" bIns="45720" rtlCol="0" anchor="ctr"/>
          <a:lstStyle>
            <a:lvl1pPr algn="ctr" latinLnBrk="0">
              <a:defRPr lang="lv-LV" sz="990">
                <a:solidFill>
                  <a:schemeClr val="tx1">
                    <a:tint val="75000"/>
                  </a:schemeClr>
                </a:solidFill>
              </a:defRPr>
            </a:lvl1pPr>
          </a:lstStyle>
          <a:p>
            <a:endParaRPr lang="lv-LV" noProof="0" dirty="0"/>
          </a:p>
        </p:txBody>
      </p:sp>
      <p:sp>
        <p:nvSpPr>
          <p:cNvPr id="6" name="Slaida numura vietturis 5"/>
          <p:cNvSpPr>
            <a:spLocks noGrp="1"/>
          </p:cNvSpPr>
          <p:nvPr>
            <p:ph type="sldNum" sz="quarter" idx="4"/>
          </p:nvPr>
        </p:nvSpPr>
        <p:spPr>
          <a:xfrm>
            <a:off x="6663690" y="7203864"/>
            <a:ext cx="2703195" cy="413808"/>
          </a:xfrm>
          <a:prstGeom prst="rect">
            <a:avLst/>
          </a:prstGeom>
        </p:spPr>
        <p:txBody>
          <a:bodyPr vert="horz" lIns="91440" tIns="45720" rIns="91440" bIns="45720" rtlCol="0" anchor="ctr"/>
          <a:lstStyle>
            <a:lvl1pPr algn="r" latinLnBrk="0">
              <a:defRPr lang="lv-LV" sz="990">
                <a:solidFill>
                  <a:schemeClr val="tx1">
                    <a:tint val="75000"/>
                  </a:schemeClr>
                </a:solidFill>
              </a:defRPr>
            </a:lvl1pPr>
          </a:lstStyle>
          <a:p>
            <a:fld id="{A2D45621-FB72-491B-A41E-B21F020BD976}" type="slidenum">
              <a:rPr lang="lv-LV" noProof="0" smtClean="0"/>
              <a:t>‹#›</a:t>
            </a:fld>
            <a:endParaRPr lang="lv-LV" noProof="0" dirty="0"/>
          </a:p>
        </p:txBody>
      </p:sp>
    </p:spTree>
    <p:extLst>
      <p:ext uri="{BB962C8B-B14F-4D97-AF65-F5344CB8AC3E}">
        <p14:creationId xmlns:p14="http://schemas.microsoft.com/office/powerpoint/2010/main" val="4261577845"/>
      </p:ext>
    </p:extLst>
  </p:cSld>
  <p:clrMap bg1="lt1" tx1="dk1" bg2="lt2" tx2="dk2" accent1="accent1" accent2="accent2" accent3="accent3" accent4="accent4" accent5="accent5" accent6="accent6" hlink="hlink" folHlink="folHlink"/>
  <p:sldLayoutIdLst>
    <p:sldLayoutId id="2147483660" r:id="rId1"/>
    <p:sldLayoutId id="2147483661" r:id="rId2"/>
  </p:sldLayoutIdLst>
  <p:timing>
    <p:tnLst>
      <p:par>
        <p:cTn id="1" dur="indefinite" restart="never" nodeType="tmRoot"/>
      </p:par>
    </p:tnLst>
  </p:timing>
  <p:txStyles>
    <p:titleStyle>
      <a:lvl1pPr algn="l" defTabSz="754380" rtl="0" eaLnBrk="1" latinLnBrk="0" hangingPunct="1">
        <a:spcBef>
          <a:spcPct val="0"/>
        </a:spcBef>
        <a:buNone/>
        <a:defRPr lang="lv-LV" sz="3630" kern="1200">
          <a:solidFill>
            <a:schemeClr val="tx1"/>
          </a:solidFill>
          <a:latin typeface="+mj-lt"/>
          <a:ea typeface="+mj-ea"/>
          <a:cs typeface="+mj-cs"/>
        </a:defRPr>
      </a:lvl1pPr>
    </p:titleStyle>
    <p:bodyStyle>
      <a:lvl1pPr marL="188595" indent="-188595" algn="l" defTabSz="754380" rtl="0" eaLnBrk="1" latinLnBrk="0" hangingPunct="1">
        <a:lnSpc>
          <a:spcPct val="90000"/>
        </a:lnSpc>
        <a:spcBef>
          <a:spcPct val="30000"/>
        </a:spcBef>
        <a:buFont typeface="Arial" panose="020B0604020202020204" pitchFamily="34" charset="0"/>
        <a:buChar char="•"/>
        <a:defRPr lang="lv-LV" sz="2310" kern="1200">
          <a:solidFill>
            <a:schemeClr val="tx1"/>
          </a:solidFill>
          <a:latin typeface="+mn-lt"/>
          <a:ea typeface="+mn-ea"/>
          <a:cs typeface="+mn-cs"/>
        </a:defRPr>
      </a:lvl1pPr>
      <a:lvl2pPr marL="565785" indent="-188595" algn="l" defTabSz="754380" rtl="0" eaLnBrk="1" latinLnBrk="0" hangingPunct="1">
        <a:lnSpc>
          <a:spcPct val="90000"/>
        </a:lnSpc>
        <a:spcBef>
          <a:spcPct val="30000"/>
        </a:spcBef>
        <a:buFont typeface="Arial" panose="020B0604020202020204" pitchFamily="34" charset="0"/>
        <a:buChar char="•"/>
        <a:defRPr lang="lv-LV" sz="1980" kern="1200">
          <a:solidFill>
            <a:schemeClr val="tx1"/>
          </a:solidFill>
          <a:latin typeface="+mn-lt"/>
          <a:ea typeface="+mn-ea"/>
          <a:cs typeface="+mn-cs"/>
        </a:defRPr>
      </a:lvl2pPr>
      <a:lvl3pPr marL="942975" indent="-188595" algn="l" defTabSz="754380" rtl="0" eaLnBrk="1" latinLnBrk="0" hangingPunct="1">
        <a:lnSpc>
          <a:spcPct val="90000"/>
        </a:lnSpc>
        <a:spcBef>
          <a:spcPct val="30000"/>
        </a:spcBef>
        <a:buFont typeface="Arial" panose="020B0604020202020204" pitchFamily="34" charset="0"/>
        <a:buChar char="•"/>
        <a:defRPr lang="lv-LV" sz="1650" kern="1200">
          <a:solidFill>
            <a:schemeClr val="tx1"/>
          </a:solidFill>
          <a:latin typeface="+mn-lt"/>
          <a:ea typeface="+mn-ea"/>
          <a:cs typeface="+mn-cs"/>
        </a:defRPr>
      </a:lvl3pPr>
      <a:lvl4pPr marL="1320165" indent="-188595" algn="l" defTabSz="754380" rtl="0" eaLnBrk="1" latinLnBrk="0" hangingPunct="1">
        <a:lnSpc>
          <a:spcPct val="90000"/>
        </a:lnSpc>
        <a:spcBef>
          <a:spcPct val="30000"/>
        </a:spcBef>
        <a:buFont typeface="Arial" panose="020B0604020202020204" pitchFamily="34" charset="0"/>
        <a:buChar char="•"/>
        <a:defRPr lang="lv-LV" sz="1485" kern="1200">
          <a:solidFill>
            <a:schemeClr val="tx1"/>
          </a:solidFill>
          <a:latin typeface="+mn-lt"/>
          <a:ea typeface="+mn-ea"/>
          <a:cs typeface="+mn-cs"/>
        </a:defRPr>
      </a:lvl4pPr>
      <a:lvl5pPr marL="1697355" indent="-188595" algn="l" defTabSz="754380" rtl="0" eaLnBrk="1" latinLnBrk="0" hangingPunct="1">
        <a:lnSpc>
          <a:spcPct val="90000"/>
        </a:lnSpc>
        <a:spcBef>
          <a:spcPct val="30000"/>
        </a:spcBef>
        <a:buFont typeface="Arial" panose="020B0604020202020204" pitchFamily="34" charset="0"/>
        <a:buChar char="•"/>
        <a:defRPr lang="lv-LV" sz="1485" kern="1200">
          <a:solidFill>
            <a:schemeClr val="tx1"/>
          </a:solidFill>
          <a:latin typeface="+mn-lt"/>
          <a:ea typeface="+mn-ea"/>
          <a:cs typeface="+mn-cs"/>
        </a:defRPr>
      </a:lvl5pPr>
      <a:lvl6pPr marL="2074545" indent="-188595" algn="l" defTabSz="754380" rtl="0" eaLnBrk="1" latinLnBrk="0" hangingPunct="1">
        <a:lnSpc>
          <a:spcPct val="90000"/>
        </a:lnSpc>
        <a:spcBef>
          <a:spcPct val="30000"/>
        </a:spcBef>
        <a:buFont typeface="Arial" panose="020B0604020202020204" pitchFamily="34" charset="0"/>
        <a:buChar char="•"/>
        <a:defRPr lang="lv-LV" sz="1485" kern="1200">
          <a:solidFill>
            <a:schemeClr val="tx1"/>
          </a:solidFill>
          <a:latin typeface="+mn-lt"/>
          <a:ea typeface="+mn-ea"/>
          <a:cs typeface="+mn-cs"/>
        </a:defRPr>
      </a:lvl6pPr>
      <a:lvl7pPr marL="2451735" indent="-188595" algn="l" defTabSz="754380" rtl="0" eaLnBrk="1" latinLnBrk="0" hangingPunct="1">
        <a:lnSpc>
          <a:spcPct val="90000"/>
        </a:lnSpc>
        <a:spcBef>
          <a:spcPct val="30000"/>
        </a:spcBef>
        <a:buFont typeface="Arial" panose="020B0604020202020204" pitchFamily="34" charset="0"/>
        <a:buChar char="•"/>
        <a:defRPr lang="lv-LV" sz="1485" kern="1200">
          <a:solidFill>
            <a:schemeClr val="tx1"/>
          </a:solidFill>
          <a:latin typeface="+mn-lt"/>
          <a:ea typeface="+mn-ea"/>
          <a:cs typeface="+mn-cs"/>
        </a:defRPr>
      </a:lvl7pPr>
      <a:lvl8pPr marL="2828925" indent="-188595" algn="l" defTabSz="754380" rtl="0" eaLnBrk="1" latinLnBrk="0" hangingPunct="1">
        <a:lnSpc>
          <a:spcPct val="90000"/>
        </a:lnSpc>
        <a:spcBef>
          <a:spcPct val="30000"/>
        </a:spcBef>
        <a:buFont typeface="Arial" panose="020B0604020202020204" pitchFamily="34" charset="0"/>
        <a:buChar char="•"/>
        <a:defRPr lang="lv-LV" sz="1485" kern="1200">
          <a:solidFill>
            <a:schemeClr val="tx1"/>
          </a:solidFill>
          <a:latin typeface="+mn-lt"/>
          <a:ea typeface="+mn-ea"/>
          <a:cs typeface="+mn-cs"/>
        </a:defRPr>
      </a:lvl8pPr>
      <a:lvl9pPr marL="3206115" indent="-188595" algn="l" defTabSz="754380" rtl="0" eaLnBrk="1" latinLnBrk="0" hangingPunct="1">
        <a:lnSpc>
          <a:spcPct val="90000"/>
        </a:lnSpc>
        <a:spcBef>
          <a:spcPct val="30000"/>
        </a:spcBef>
        <a:buFont typeface="Arial" panose="020B0604020202020204" pitchFamily="34" charset="0"/>
        <a:buChar char="•"/>
        <a:defRPr lang="lv-LV" sz="1485" kern="1200">
          <a:solidFill>
            <a:schemeClr val="tx1"/>
          </a:solidFill>
          <a:latin typeface="+mn-lt"/>
          <a:ea typeface="+mn-ea"/>
          <a:cs typeface="+mn-cs"/>
        </a:defRPr>
      </a:lvl9pPr>
    </p:bodyStyle>
    <p:otherStyle>
      <a:defPPr>
        <a:defRPr lang="lv-LV"/>
      </a:defPPr>
      <a:lvl1pPr marL="0" algn="l" defTabSz="754380" rtl="0" eaLnBrk="1" latinLnBrk="0" hangingPunct="1">
        <a:defRPr lang="lv-LV" sz="1485" kern="1200">
          <a:solidFill>
            <a:schemeClr val="tx1"/>
          </a:solidFill>
          <a:latin typeface="+mn-lt"/>
          <a:ea typeface="+mn-ea"/>
          <a:cs typeface="+mn-cs"/>
        </a:defRPr>
      </a:lvl1pPr>
      <a:lvl2pPr marL="377190" algn="l" defTabSz="754380" rtl="0" eaLnBrk="1" latinLnBrk="0" hangingPunct="1">
        <a:defRPr lang="lv-LV" sz="1485" kern="1200">
          <a:solidFill>
            <a:schemeClr val="tx1"/>
          </a:solidFill>
          <a:latin typeface="+mn-lt"/>
          <a:ea typeface="+mn-ea"/>
          <a:cs typeface="+mn-cs"/>
        </a:defRPr>
      </a:lvl2pPr>
      <a:lvl3pPr marL="754380" algn="l" defTabSz="754380" rtl="0" eaLnBrk="1" latinLnBrk="0" hangingPunct="1">
        <a:defRPr lang="lv-LV" sz="1485" kern="1200">
          <a:solidFill>
            <a:schemeClr val="tx1"/>
          </a:solidFill>
          <a:latin typeface="+mn-lt"/>
          <a:ea typeface="+mn-ea"/>
          <a:cs typeface="+mn-cs"/>
        </a:defRPr>
      </a:lvl3pPr>
      <a:lvl4pPr marL="1131570" algn="l" defTabSz="754380" rtl="0" eaLnBrk="1" latinLnBrk="0" hangingPunct="1">
        <a:defRPr lang="lv-LV" sz="1485" kern="1200">
          <a:solidFill>
            <a:schemeClr val="tx1"/>
          </a:solidFill>
          <a:latin typeface="+mn-lt"/>
          <a:ea typeface="+mn-ea"/>
          <a:cs typeface="+mn-cs"/>
        </a:defRPr>
      </a:lvl4pPr>
      <a:lvl5pPr marL="1508760" algn="l" defTabSz="754380" rtl="0" eaLnBrk="1" latinLnBrk="0" hangingPunct="1">
        <a:defRPr lang="lv-LV" sz="1485" kern="1200">
          <a:solidFill>
            <a:schemeClr val="tx1"/>
          </a:solidFill>
          <a:latin typeface="+mn-lt"/>
          <a:ea typeface="+mn-ea"/>
          <a:cs typeface="+mn-cs"/>
        </a:defRPr>
      </a:lvl5pPr>
      <a:lvl6pPr marL="1885950" algn="l" defTabSz="754380" rtl="0" eaLnBrk="1" latinLnBrk="0" hangingPunct="1">
        <a:defRPr lang="lv-LV" sz="1485" kern="1200">
          <a:solidFill>
            <a:schemeClr val="tx1"/>
          </a:solidFill>
          <a:latin typeface="+mn-lt"/>
          <a:ea typeface="+mn-ea"/>
          <a:cs typeface="+mn-cs"/>
        </a:defRPr>
      </a:lvl6pPr>
      <a:lvl7pPr marL="2263140" algn="l" defTabSz="754380" rtl="0" eaLnBrk="1" latinLnBrk="0" hangingPunct="1">
        <a:defRPr lang="lv-LV" sz="1485" kern="1200">
          <a:solidFill>
            <a:schemeClr val="tx1"/>
          </a:solidFill>
          <a:latin typeface="+mn-lt"/>
          <a:ea typeface="+mn-ea"/>
          <a:cs typeface="+mn-cs"/>
        </a:defRPr>
      </a:lvl7pPr>
      <a:lvl8pPr marL="2640330" algn="l" defTabSz="754380" rtl="0" eaLnBrk="1" latinLnBrk="0" hangingPunct="1">
        <a:defRPr lang="lv-LV" sz="1485" kern="1200">
          <a:solidFill>
            <a:schemeClr val="tx1"/>
          </a:solidFill>
          <a:latin typeface="+mn-lt"/>
          <a:ea typeface="+mn-ea"/>
          <a:cs typeface="+mn-cs"/>
        </a:defRPr>
      </a:lvl8pPr>
      <a:lvl9pPr marL="3017520" algn="l" defTabSz="754380" rtl="0" eaLnBrk="1" latinLnBrk="0" hangingPunct="1">
        <a:defRPr lang="lv-LV" sz="1485"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448" userDrawn="1">
          <p15:clr>
            <a:srgbClr val="F26B43"/>
          </p15:clr>
        </p15:guide>
        <p15:guide id="2" pos="316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Attēla vietturis 32" descr="Smaidoša sieviete atspiedusies pret espreso zīmi" title="Attēla paraugs"/>
          <p:cNvPicPr>
            <a:picLocks noGrp="1" noChangeAspect="1"/>
          </p:cNvPicPr>
          <p:nvPr>
            <p:ph type="pic" sz="quarter" idx="11"/>
          </p:nvPr>
        </p:nvPicPr>
        <p:blipFill>
          <a:blip r:embed="rId3" cstate="print">
            <a:extLst>
              <a:ext uri="{28A0092B-C50C-407E-A947-70E740481C1C}">
                <a14:useLocalDpi xmlns:a14="http://schemas.microsoft.com/office/drawing/2010/main" val="0"/>
              </a:ext>
            </a:extLst>
          </a:blip>
          <a:srcRect l="122" r="122"/>
          <a:stretch>
            <a:fillRect/>
          </a:stretch>
        </p:blipFill>
        <p:spPr/>
      </p:pic>
      <p:sp>
        <p:nvSpPr>
          <p:cNvPr id="24" name="Teksta vietturis 23"/>
          <p:cNvSpPr>
            <a:spLocks noGrp="1"/>
          </p:cNvSpPr>
          <p:nvPr>
            <p:ph type="body" sz="quarter" idx="15"/>
          </p:nvPr>
        </p:nvSpPr>
        <p:spPr/>
        <p:txBody>
          <a:bodyPr/>
          <a:lstStyle/>
          <a:p>
            <a:r>
              <a:rPr lang="lv-LV" dirty="0"/>
              <a:t>Ierakstiet sava fotoattēla parakstu</a:t>
            </a:r>
          </a:p>
        </p:txBody>
      </p:sp>
      <p:sp>
        <p:nvSpPr>
          <p:cNvPr id="23" name="Teksta vietturis 22"/>
          <p:cNvSpPr>
            <a:spLocks noGrp="1"/>
          </p:cNvSpPr>
          <p:nvPr>
            <p:ph type="body" sz="quarter" idx="14"/>
          </p:nvPr>
        </p:nvSpPr>
        <p:spPr>
          <a:xfrm>
            <a:off x="457200" y="3241167"/>
            <a:ext cx="2428875" cy="264033"/>
          </a:xfrm>
        </p:spPr>
        <p:txBody>
          <a:bodyPr/>
          <a:lstStyle/>
          <a:p>
            <a:r>
              <a:rPr lang="lv-LV" dirty="0"/>
              <a:t>Kā sākt darbu ar šo veidni??</a:t>
            </a:r>
          </a:p>
        </p:txBody>
      </p:sp>
      <p:sp>
        <p:nvSpPr>
          <p:cNvPr id="22" name="Teksta vietturis 21"/>
          <p:cNvSpPr>
            <a:spLocks noGrp="1"/>
          </p:cNvSpPr>
          <p:nvPr>
            <p:ph type="body" sz="quarter" idx="13"/>
          </p:nvPr>
        </p:nvSpPr>
        <p:spPr>
          <a:xfrm>
            <a:off x="457199" y="3505200"/>
            <a:ext cx="2428875" cy="609600"/>
          </a:xfrm>
        </p:spPr>
        <p:txBody>
          <a:bodyPr/>
          <a:lstStyle/>
          <a:p>
            <a:pPr lvl="0"/>
            <a:r>
              <a:rPr lang="lv-LV" dirty="0"/>
              <a:t>Šo jauno, profesionāli izveidoto brošūru var izmatot tādu, kāda tā ir, bet to var arī viegli pielāgot.</a:t>
            </a:r>
          </a:p>
        </p:txBody>
      </p:sp>
      <p:sp>
        <p:nvSpPr>
          <p:cNvPr id="21" name="Teksta vietturis 20"/>
          <p:cNvSpPr>
            <a:spLocks noGrp="1"/>
          </p:cNvSpPr>
          <p:nvPr>
            <p:ph type="body" sz="quarter" idx="12"/>
          </p:nvPr>
        </p:nvSpPr>
        <p:spPr/>
        <p:txBody>
          <a:bodyPr/>
          <a:lstStyle/>
          <a:p>
            <a:pPr lvl="0"/>
            <a:r>
              <a:rPr lang="lv-LV" dirty="0"/>
              <a:t>Lai palīdzētu jums sākt darbu, veidnē esam iekļāvuši dažādus padomus.</a:t>
            </a:r>
          </a:p>
          <a:p>
            <a:pPr lvl="0"/>
            <a:r>
              <a:rPr lang="lv-LV" dirty="0" smtClean="0"/>
              <a:t>Lai aizstātu jebkura padoma tekstu (piemēram, šo) ar savu tekstu, vienkārši atlasiet to un ievadiet savu tekstu.</a:t>
            </a:r>
            <a:endParaRPr lang="lv-LV" dirty="0"/>
          </a:p>
          <a:p>
            <a:pPr lvl="0"/>
            <a:r>
              <a:rPr lang="lv-LV" dirty="0"/>
              <a:t>Lai brošūrā aizstātu fotoattēlus, atlasiet attēlu un izdzēsiet. Pēc tam, lai ievietotu savu attēlu, izmantojiet vietturī esošo ikonu Ievietot attēlu.</a:t>
            </a:r>
          </a:p>
          <a:p>
            <a:pPr lvl="0"/>
            <a:r>
              <a:rPr lang="lv-LV" dirty="0"/>
              <a:t>Lai esošā logotipa vietā ievietotu savu, atlasiet attēlu “aizstāt ar LOGOTIPU” un </a:t>
            </a:r>
            <a:r>
              <a:rPr lang="lv-LV" dirty="0" err="1"/>
              <a:t>kontekstcilnes</a:t>
            </a:r>
            <a:r>
              <a:rPr lang="lv-LV" dirty="0"/>
              <a:t> Attēlu rīki cilnē Formatēšana izvēlieties Mainīt attēlu.</a:t>
            </a:r>
          </a:p>
        </p:txBody>
      </p:sp>
      <p:sp>
        <p:nvSpPr>
          <p:cNvPr id="25" name="Teksta vietturis 24"/>
          <p:cNvSpPr>
            <a:spLocks noGrp="1"/>
          </p:cNvSpPr>
          <p:nvPr>
            <p:ph type="body" sz="quarter" idx="16"/>
          </p:nvPr>
        </p:nvSpPr>
        <p:spPr/>
        <p:txBody>
          <a:bodyPr/>
          <a:lstStyle/>
          <a:p>
            <a:r>
              <a:rPr lang="lv-LV" dirty="0"/>
              <a:t>Kas mēs esam</a:t>
            </a:r>
          </a:p>
        </p:txBody>
      </p:sp>
      <p:sp>
        <p:nvSpPr>
          <p:cNvPr id="26" name="Teksta vietturis 25"/>
          <p:cNvSpPr>
            <a:spLocks noGrp="1"/>
          </p:cNvSpPr>
          <p:nvPr>
            <p:ph type="body" sz="quarter" idx="17"/>
          </p:nvPr>
        </p:nvSpPr>
        <p:spPr/>
        <p:txBody>
          <a:bodyPr/>
          <a:lstStyle/>
          <a:p>
            <a:r>
              <a:rPr lang="lv-LV" dirty="0"/>
              <a:t>Par mums</a:t>
            </a:r>
          </a:p>
        </p:txBody>
      </p:sp>
      <p:sp>
        <p:nvSpPr>
          <p:cNvPr id="65" name="Teksta vietturis 64"/>
          <p:cNvSpPr>
            <a:spLocks noGrp="1"/>
          </p:cNvSpPr>
          <p:nvPr>
            <p:ph type="body" sz="quarter" idx="24"/>
          </p:nvPr>
        </p:nvSpPr>
        <p:spPr/>
        <p:txBody>
          <a:bodyPr/>
          <a:lstStyle/>
          <a:p>
            <a:r>
              <a:rPr lang="lv-LV" dirty="0"/>
              <a:t>Šī ir kodolīgai informācijai piemērota vieta. Ja jums dažās sekundēs būtu jāraksturo savi produkti vai pakalpojumi, ko jūs teiktu?</a:t>
            </a:r>
          </a:p>
        </p:txBody>
      </p:sp>
      <p:sp>
        <p:nvSpPr>
          <p:cNvPr id="28" name="Teksta vietturis 27"/>
          <p:cNvSpPr>
            <a:spLocks noGrp="1"/>
          </p:cNvSpPr>
          <p:nvPr>
            <p:ph type="body" sz="quarter" idx="19"/>
          </p:nvPr>
        </p:nvSpPr>
        <p:spPr/>
        <p:txBody>
          <a:bodyPr/>
          <a:lstStyle/>
          <a:p>
            <a:r>
              <a:rPr lang="lv-LV" dirty="0"/>
              <a:t>Sazinieties ar mums</a:t>
            </a:r>
          </a:p>
        </p:txBody>
      </p:sp>
      <p:sp>
        <p:nvSpPr>
          <p:cNvPr id="29" name="Teksta vietturis 28"/>
          <p:cNvSpPr>
            <a:spLocks noGrp="1"/>
          </p:cNvSpPr>
          <p:nvPr>
            <p:ph type="body" sz="quarter" idx="20"/>
          </p:nvPr>
        </p:nvSpPr>
        <p:spPr/>
        <p:txBody>
          <a:bodyPr/>
          <a:lstStyle/>
          <a:p>
            <a:r>
              <a:rPr lang="lv-LV" dirty="0"/>
              <a:t>Tālruņa numurs: [Tālruņa numurs]</a:t>
            </a:r>
          </a:p>
          <a:p>
            <a:r>
              <a:rPr lang="lv-LV" dirty="0"/>
              <a:t>E-pasta adrese: [E-pasta adrese]</a:t>
            </a:r>
          </a:p>
          <a:p>
            <a:r>
              <a:rPr lang="lv-LV" dirty="0"/>
              <a:t>Tīmekļa vietne: [Tīmekļa vietnes adrese]</a:t>
            </a:r>
          </a:p>
        </p:txBody>
      </p:sp>
      <p:sp>
        <p:nvSpPr>
          <p:cNvPr id="30" name="Teksta vietturis 29"/>
          <p:cNvSpPr>
            <a:spLocks noGrp="1"/>
          </p:cNvSpPr>
          <p:nvPr>
            <p:ph type="body" sz="quarter" idx="21"/>
          </p:nvPr>
        </p:nvSpPr>
        <p:spPr/>
        <p:txBody>
          <a:bodyPr/>
          <a:lstStyle/>
          <a:p>
            <a:r>
              <a:rPr lang="lv-LV" dirty="0"/>
              <a:t>Uzņēmuma nosaukums</a:t>
            </a:r>
          </a:p>
        </p:txBody>
      </p:sp>
      <p:sp>
        <p:nvSpPr>
          <p:cNvPr id="31" name="Teksta vietturis 30"/>
          <p:cNvSpPr>
            <a:spLocks noGrp="1"/>
          </p:cNvSpPr>
          <p:nvPr>
            <p:ph type="body" sz="quarter" idx="22"/>
          </p:nvPr>
        </p:nvSpPr>
        <p:spPr/>
        <p:txBody>
          <a:bodyPr/>
          <a:lstStyle/>
          <a:p>
            <a:r>
              <a:rPr lang="lv-LV" dirty="0"/>
              <a:t>[</a:t>
            </a:r>
            <a:r>
              <a:rPr lang="lv-LV" dirty="0" smtClean="0"/>
              <a:t>Iela]</a:t>
            </a:r>
            <a:endParaRPr lang="lv-LV" dirty="0"/>
          </a:p>
          <a:p>
            <a:r>
              <a:rPr lang="lv-LV" dirty="0" smtClean="0"/>
              <a:t>[Pilsēta </a:t>
            </a:r>
            <a:r>
              <a:rPr lang="lv-LV" dirty="0"/>
              <a:t>vai novads, pasta </a:t>
            </a:r>
            <a:r>
              <a:rPr lang="lv-LV" dirty="0" smtClean="0"/>
              <a:t>indekss]</a:t>
            </a:r>
            <a:endParaRPr lang="lv-LV" dirty="0"/>
          </a:p>
        </p:txBody>
      </p:sp>
      <p:pic>
        <p:nvPicPr>
          <p:cNvPr id="34" name="Attēla vietturis 33" descr="Galds un krēsli bistro terasē" title="Attēla paraugs"/>
          <p:cNvPicPr>
            <a:picLocks noGrp="1" noChangeAspect="1"/>
          </p:cNvPicPr>
          <p:nvPr>
            <p:ph type="pic" sz="quarter" idx="10"/>
          </p:nvPr>
        </p:nvPicPr>
        <p:blipFill>
          <a:blip r:embed="rId4" cstate="print">
            <a:extLst>
              <a:ext uri="{28A0092B-C50C-407E-A947-70E740481C1C}">
                <a14:useLocalDpi xmlns:a14="http://schemas.microsoft.com/office/drawing/2010/main" val="0"/>
              </a:ext>
            </a:extLst>
          </a:blip>
          <a:srcRect t="3" b="3"/>
          <a:stretch>
            <a:fillRect/>
          </a:stretch>
        </p:blipFill>
        <p:spPr/>
      </p:pic>
      <p:sp>
        <p:nvSpPr>
          <p:cNvPr id="18" name="Virsraksts 17"/>
          <p:cNvSpPr>
            <a:spLocks noGrp="1"/>
          </p:cNvSpPr>
          <p:nvPr>
            <p:ph type="title"/>
          </p:nvPr>
        </p:nvSpPr>
        <p:spPr/>
        <p:txBody>
          <a:bodyPr/>
          <a:lstStyle/>
          <a:p>
            <a:r>
              <a:rPr lang="lv-LV" dirty="0" err="1"/>
              <a:t>Northwind</a:t>
            </a:r>
            <a:r>
              <a:rPr lang="lv-LV" dirty="0"/>
              <a:t> </a:t>
            </a:r>
            <a:r>
              <a:rPr lang="lv-LV" dirty="0" err="1"/>
              <a:t>Traders</a:t>
            </a:r>
            <a:endParaRPr lang="lv-LV" dirty="0"/>
          </a:p>
        </p:txBody>
      </p:sp>
      <p:sp>
        <p:nvSpPr>
          <p:cNvPr id="32" name="Teksta vietturis 31"/>
          <p:cNvSpPr>
            <a:spLocks noGrp="1"/>
          </p:cNvSpPr>
          <p:nvPr>
            <p:ph type="body" sz="quarter" idx="23"/>
          </p:nvPr>
        </p:nvSpPr>
        <p:spPr/>
        <p:txBody>
          <a:bodyPr/>
          <a:lstStyle/>
          <a:p>
            <a:r>
              <a:rPr lang="lv-LV" dirty="0"/>
              <a:t>Brošūras apakšvirsraksts vai uzņēmuma devīze</a:t>
            </a:r>
          </a:p>
        </p:txBody>
      </p:sp>
      <p:pic>
        <p:nvPicPr>
          <p:cNvPr id="17" name="Attēls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47432" y="6882505"/>
            <a:ext cx="760651" cy="365542"/>
          </a:xfrm>
          <a:prstGeom prst="rect">
            <a:avLst/>
          </a:prstGeom>
        </p:spPr>
      </p:pic>
    </p:spTree>
    <p:extLst>
      <p:ext uri="{BB962C8B-B14F-4D97-AF65-F5344CB8AC3E}">
        <p14:creationId xmlns:p14="http://schemas.microsoft.com/office/powerpoint/2010/main" val="26712537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a vietturis 4"/>
          <p:cNvSpPr>
            <a:spLocks noGrp="1"/>
          </p:cNvSpPr>
          <p:nvPr>
            <p:ph type="body" sz="quarter" idx="14"/>
          </p:nvPr>
        </p:nvSpPr>
        <p:spPr/>
        <p:txBody>
          <a:bodyPr/>
          <a:lstStyle/>
          <a:p>
            <a:r>
              <a:rPr lang="lv-LV" dirty="0"/>
              <a:t>Šeit būs dažas idejas…</a:t>
            </a:r>
          </a:p>
        </p:txBody>
      </p:sp>
      <p:sp>
        <p:nvSpPr>
          <p:cNvPr id="7" name="Teksta vietturis 6"/>
          <p:cNvSpPr>
            <a:spLocks noGrp="1"/>
          </p:cNvSpPr>
          <p:nvPr>
            <p:ph type="body" sz="quarter" idx="16"/>
          </p:nvPr>
        </p:nvSpPr>
        <p:spPr/>
        <p:txBody>
          <a:bodyPr/>
          <a:lstStyle/>
          <a:p>
            <a:r>
              <a:rPr lang="lv-LV" dirty="0"/>
              <a:t>Kas ir jāiekļauj brošūrā?</a:t>
            </a:r>
          </a:p>
        </p:txBody>
      </p:sp>
      <p:pic>
        <p:nvPicPr>
          <p:cNvPr id="18" name="Attēla vietturis 17" descr="Sēta ar ziediem pie brīvdabas kafejnīcas" title="Attēla paraugs"/>
          <p:cNvPicPr>
            <a:picLocks noGrp="1" noChangeAspect="1"/>
          </p:cNvPicPr>
          <p:nvPr>
            <p:ph type="pic" sz="quarter" idx="11"/>
          </p:nvPr>
        </p:nvPicPr>
        <p:blipFill>
          <a:blip r:embed="rId3" cstate="print">
            <a:extLst>
              <a:ext uri="{28A0092B-C50C-407E-A947-70E740481C1C}">
                <a14:useLocalDpi xmlns:a14="http://schemas.microsoft.com/office/drawing/2010/main" val="0"/>
              </a:ext>
            </a:extLst>
          </a:blip>
          <a:srcRect l="25" r="25"/>
          <a:stretch>
            <a:fillRect/>
          </a:stretch>
        </p:blipFill>
        <p:spPr/>
      </p:pic>
      <p:sp>
        <p:nvSpPr>
          <p:cNvPr id="4" name="Teksta vietturis 3"/>
          <p:cNvSpPr>
            <a:spLocks noGrp="1"/>
          </p:cNvSpPr>
          <p:nvPr>
            <p:ph type="body" sz="quarter" idx="13"/>
          </p:nvPr>
        </p:nvSpPr>
        <p:spPr/>
        <p:txBody>
          <a:bodyPr/>
          <a:lstStyle/>
          <a:p>
            <a:pPr lvl="0"/>
            <a:r>
              <a:rPr lang="lv-LV" dirty="0"/>
              <a:t>Šī vieta ir izcili piemērota uzdevuma aprakstam. Iespējams, lappuses labajā pusē vēlēsities ievietot kopsavilkumu par to, ar ko jūsu uzņēmums atšķiras no pārējiem, bet centrā ievietot nelielu veiksmes stāstu.</a:t>
            </a:r>
          </a:p>
          <a:p>
            <a:pPr lvl="0"/>
            <a:r>
              <a:rPr lang="lv-LV" dirty="0"/>
              <a:t>(Noteikti atlasiet fotoattēlus, kuros ir attēloti jūsu uzņēmuma panākumi. Attēliem vienmēr ir jāatstāj paliekošs iespaids.)</a:t>
            </a:r>
          </a:p>
        </p:txBody>
      </p:sp>
      <p:sp>
        <p:nvSpPr>
          <p:cNvPr id="8" name="Teksta vietturis 7"/>
          <p:cNvSpPr>
            <a:spLocks noGrp="1"/>
          </p:cNvSpPr>
          <p:nvPr>
            <p:ph type="body" sz="quarter" idx="17"/>
          </p:nvPr>
        </p:nvSpPr>
        <p:spPr/>
        <p:txBody>
          <a:bodyPr/>
          <a:lstStyle/>
          <a:p>
            <a:pPr lvl="0"/>
            <a:r>
              <a:rPr lang="lv-LV" dirty="0"/>
              <a:t>Vai jums šķiet, ka tādu profesionāla izskata dokumentu ir grūti izveidot?</a:t>
            </a:r>
          </a:p>
        </p:txBody>
      </p:sp>
      <p:sp>
        <p:nvSpPr>
          <p:cNvPr id="9" name="Teksta vietturis 8"/>
          <p:cNvSpPr>
            <a:spLocks noGrp="1"/>
          </p:cNvSpPr>
          <p:nvPr>
            <p:ph type="body" sz="quarter" idx="18"/>
          </p:nvPr>
        </p:nvSpPr>
        <p:spPr/>
        <p:txBody>
          <a:bodyPr/>
          <a:lstStyle/>
          <a:p>
            <a:pPr lvl="0"/>
            <a:r>
              <a:rPr lang="lv-LV" dirty="0"/>
              <a:t>Tā nebūt nav! Vietturi šajā brošūrā jau ir formatēti jūsu vietā.</a:t>
            </a:r>
          </a:p>
        </p:txBody>
      </p:sp>
      <p:sp>
        <p:nvSpPr>
          <p:cNvPr id="11" name="Teksta vietturis 10"/>
          <p:cNvSpPr>
            <a:spLocks noGrp="1"/>
          </p:cNvSpPr>
          <p:nvPr>
            <p:ph type="body" sz="quarter" idx="23"/>
          </p:nvPr>
        </p:nvSpPr>
        <p:spPr/>
        <p:txBody>
          <a:bodyPr/>
          <a:lstStyle/>
          <a:p>
            <a:pPr lvl="0"/>
            <a:r>
              <a:rPr lang="lv-LV" dirty="0"/>
              <a:t>“Nekautrējieties! Parādiet, cik lielisks ir jūsu uzņēmums! Šī ir piemērota vieta izcilām atsauksmēm.”</a:t>
            </a:r>
          </a:p>
        </p:txBody>
      </p:sp>
      <p:sp>
        <p:nvSpPr>
          <p:cNvPr id="10" name="Teksta vietturis 9"/>
          <p:cNvSpPr>
            <a:spLocks noGrp="1"/>
          </p:cNvSpPr>
          <p:nvPr>
            <p:ph type="body" sz="quarter" idx="19"/>
          </p:nvPr>
        </p:nvSpPr>
        <p:spPr/>
        <p:txBody>
          <a:bodyPr/>
          <a:lstStyle/>
          <a:p>
            <a:pPr lvl="0"/>
            <a:r>
              <a:rPr lang="lv-LV" dirty="0"/>
              <a:t>Sasniedziet cerētos rezultātus</a:t>
            </a:r>
          </a:p>
        </p:txBody>
      </p:sp>
      <p:sp>
        <p:nvSpPr>
          <p:cNvPr id="12" name="Teksta vietturis 11"/>
          <p:cNvSpPr>
            <a:spLocks noGrp="1"/>
          </p:cNvSpPr>
          <p:nvPr>
            <p:ph type="body" sz="quarter" idx="24"/>
          </p:nvPr>
        </p:nvSpPr>
        <p:spPr/>
        <p:txBody>
          <a:bodyPr/>
          <a:lstStyle/>
          <a:p>
            <a:pPr lvl="0"/>
            <a:r>
              <a:rPr lang="lv-LV" dirty="0"/>
              <a:t>Ievadiet sevis izveidotu tekstu, lai izceltu jūsu uzņēmumu un pakalpojumus!</a:t>
            </a:r>
          </a:p>
        </p:txBody>
      </p:sp>
      <p:sp>
        <p:nvSpPr>
          <p:cNvPr id="13" name="Teksta vietturis 12"/>
          <p:cNvSpPr>
            <a:spLocks noGrp="1"/>
          </p:cNvSpPr>
          <p:nvPr>
            <p:ph type="body" sz="quarter" idx="25"/>
          </p:nvPr>
        </p:nvSpPr>
        <p:spPr/>
        <p:txBody>
          <a:bodyPr/>
          <a:lstStyle/>
          <a:p>
            <a:pPr lvl="0"/>
            <a:r>
              <a:rPr lang="lv-LV" dirty="0"/>
              <a:t>Izmantojiet uzņēmuma zīmola krāsas vai fontu</a:t>
            </a:r>
          </a:p>
        </p:txBody>
      </p:sp>
      <p:sp>
        <p:nvSpPr>
          <p:cNvPr id="14" name="Teksta vietturis 13"/>
          <p:cNvSpPr>
            <a:spLocks noGrp="1"/>
          </p:cNvSpPr>
          <p:nvPr>
            <p:ph type="body" sz="quarter" idx="26"/>
          </p:nvPr>
        </p:nvSpPr>
        <p:spPr/>
        <p:txBody>
          <a:bodyPr/>
          <a:lstStyle/>
          <a:p>
            <a:pPr lvl="0"/>
            <a:r>
              <a:rPr lang="lv-LV" dirty="0"/>
              <a:t>Tas ir viegli izdarāms. Vienkārši nokopējiet kādu no šiem un ievelciet vajadzīgajā vietā.</a:t>
            </a:r>
          </a:p>
        </p:txBody>
      </p:sp>
      <p:pic>
        <p:nvPicPr>
          <p:cNvPr id="19" name="Attēla vietturis 18" descr="Zaļa krūze un apakštase uz koka galda" title="Attēla paraugs"/>
          <p:cNvPicPr>
            <a:picLocks noGrp="1" noChangeAspect="1"/>
          </p:cNvPicPr>
          <p:nvPr>
            <p:ph type="pic" sz="quarter" idx="10"/>
          </p:nvPr>
        </p:nvPicPr>
        <p:blipFill>
          <a:blip r:embed="rId4" cstate="print">
            <a:extLst>
              <a:ext uri="{28A0092B-C50C-407E-A947-70E740481C1C}">
                <a14:useLocalDpi xmlns:a14="http://schemas.microsoft.com/office/drawing/2010/main" val="0"/>
              </a:ext>
            </a:extLst>
          </a:blip>
          <a:srcRect t="32" b="32"/>
          <a:stretch>
            <a:fillRect/>
          </a:stretch>
        </p:blipFill>
        <p:spPr/>
      </p:pic>
      <p:sp>
        <p:nvSpPr>
          <p:cNvPr id="6" name="Teksta vietturis 5"/>
          <p:cNvSpPr>
            <a:spLocks noGrp="1"/>
          </p:cNvSpPr>
          <p:nvPr>
            <p:ph type="body" sz="quarter" idx="15"/>
          </p:nvPr>
        </p:nvSpPr>
        <p:spPr/>
        <p:txBody>
          <a:bodyPr/>
          <a:lstStyle/>
          <a:p>
            <a:pPr lvl="0"/>
            <a:r>
              <a:rPr lang="lv-LV" dirty="0"/>
              <a:t>Ierakstiet sava fotoattēla parakstu</a:t>
            </a:r>
          </a:p>
          <a:p>
            <a:endParaRPr lang="lv-LV" dirty="0"/>
          </a:p>
        </p:txBody>
      </p:sp>
      <p:sp>
        <p:nvSpPr>
          <p:cNvPr id="15" name="Teksta vietturis 14"/>
          <p:cNvSpPr>
            <a:spLocks noGrp="1"/>
          </p:cNvSpPr>
          <p:nvPr>
            <p:ph type="body" sz="quarter" idx="27"/>
          </p:nvPr>
        </p:nvSpPr>
        <p:spPr/>
        <p:txBody>
          <a:bodyPr/>
          <a:lstStyle/>
          <a:p>
            <a:pPr lvl="0"/>
            <a:r>
              <a:rPr lang="lv-LV" dirty="0"/>
              <a:t>Atcerieties iekļaut kādas savam piedāvājumam raksturīgas pazīmes, kā arī to, ar ko jūsu uzņēmums atšķiras no konkurentiem.</a:t>
            </a:r>
          </a:p>
        </p:txBody>
      </p:sp>
      <p:sp>
        <p:nvSpPr>
          <p:cNvPr id="16" name="Teksta vietturis 15"/>
          <p:cNvSpPr>
            <a:spLocks noGrp="1"/>
          </p:cNvSpPr>
          <p:nvPr>
            <p:ph type="body" sz="quarter" idx="28"/>
          </p:nvPr>
        </p:nvSpPr>
        <p:spPr/>
        <p:txBody>
          <a:bodyPr/>
          <a:lstStyle/>
          <a:p>
            <a:pPr lvl="0"/>
            <a:r>
              <a:rPr lang="lv-LV" dirty="0"/>
              <a:t>Mūsu produkti un pakalpojumi</a:t>
            </a:r>
          </a:p>
        </p:txBody>
      </p:sp>
      <p:sp>
        <p:nvSpPr>
          <p:cNvPr id="17" name="Teksta vietturis 16"/>
          <p:cNvSpPr>
            <a:spLocks noGrp="1"/>
          </p:cNvSpPr>
          <p:nvPr>
            <p:ph type="body" sz="quarter" idx="29"/>
          </p:nvPr>
        </p:nvSpPr>
        <p:spPr/>
        <p:txBody>
          <a:bodyPr/>
          <a:lstStyle/>
          <a:p>
            <a:pPr lvl="0"/>
            <a:r>
              <a:rPr lang="lv-LV" dirty="0"/>
              <a:t>Varat pievienot produktu, pakalpojumu vai sava uzņēmuma galveno sadarbības priekšrocību sarakstu ar aizzīmēm. Varat arī dažās īsās rindkopās apkopot svarīgākos punktus.</a:t>
            </a:r>
          </a:p>
          <a:p>
            <a:pPr lvl="0"/>
            <a:r>
              <a:rPr lang="lv-LV" dirty="0"/>
              <a:t>Mēs zinām, ka jūs varētu stundām ilgi stāstīt par sava uzņēmuma lieliskajiem piedāvājumiem. (Jā, mēs zinām, ka jūs esat lieliski.) Tikai ņemiet vērā, ka tas ir mārketings — piesaistiet lietotāju uzmanību, izsakieties kodolīgi, draudzīgi un parūpējieties, lai tekstu būtu viegli lasīt</a:t>
            </a:r>
            <a:r>
              <a:rPr lang="lv-LV" dirty="0" smtClean="0"/>
              <a:t>.</a:t>
            </a:r>
            <a:endParaRPr lang="lv-LV" dirty="0"/>
          </a:p>
        </p:txBody>
      </p:sp>
    </p:spTree>
    <p:extLst>
      <p:ext uri="{BB962C8B-B14F-4D97-AF65-F5344CB8AC3E}">
        <p14:creationId xmlns:p14="http://schemas.microsoft.com/office/powerpoint/2010/main" val="653308231"/>
      </p:ext>
    </p:extLst>
  </p:cSld>
  <p:clrMapOvr>
    <a:masterClrMapping/>
  </p:clrMapOvr>
  <p:timing>
    <p:tnLst>
      <p:par>
        <p:cTn id="1" dur="indefinite" restart="never" nodeType="tmRoot"/>
      </p:par>
    </p:tnLst>
  </p:timing>
</p:sld>
</file>

<file path=ppt/theme/theme1.xml><?xml version="1.0" encoding="utf-8"?>
<a:theme xmlns:a="http://schemas.openxmlformats.org/drawingml/2006/main" name="Brošūras_krāsa">
  <a:themeElements>
    <a:clrScheme name="Brošūras_krāsa">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0E32F16-139C-406D-87C5-ECC5DE68882E}">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BB39241-3DC4-4E74-9CA5-66F5595582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9A8585D7-9F9A-464B-98FD-C2369966A8D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488</Words>
  <Application>Microsoft Office PowerPoint</Application>
  <PresentationFormat>Pielāgots</PresentationFormat>
  <Paragraphs>38</Paragraphs>
  <Slides>2</Slides>
  <Notes>2</Notes>
  <HiddenSlides>0</HiddenSlides>
  <MMClips>0</MMClips>
  <ScaleCrop>false</ScaleCrop>
  <HeadingPairs>
    <vt:vector size="6" baseType="variant">
      <vt:variant>
        <vt:lpstr>Lietotie fonti</vt:lpstr>
      </vt:variant>
      <vt:variant>
        <vt:i4>3</vt:i4>
      </vt:variant>
      <vt:variant>
        <vt:lpstr>Dizains</vt:lpstr>
      </vt:variant>
      <vt:variant>
        <vt:i4>1</vt:i4>
      </vt:variant>
      <vt:variant>
        <vt:lpstr>Slaidu virsraksti</vt:lpstr>
      </vt:variant>
      <vt:variant>
        <vt:i4>2</vt:i4>
      </vt:variant>
    </vt:vector>
  </HeadingPairs>
  <TitlesOfParts>
    <vt:vector size="6" baseType="lpstr">
      <vt:lpstr>Arial</vt:lpstr>
      <vt:lpstr>Calibri</vt:lpstr>
      <vt:lpstr>Cambria</vt:lpstr>
      <vt:lpstr>Brošūras_krāsa</vt:lpstr>
      <vt:lpstr>Northwind Traders</vt:lpstr>
      <vt:lpstr>PowerPoint prezentācija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2012-07-26T23:19:00Z</dcterms:created>
  <dcterms:modified xsi:type="dcterms:W3CDTF">2013-11-28T16:51:51Z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y fmtid="{D5CDD505-2E9C-101B-9397-08002B2CF9AE}" pid="8" name="IsMyDocuments">
    <vt:bool>true</vt:bool>
  </property>
</Properties>
</file>