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varScale="1">
        <p:scale>
          <a:sx n="103" d="100"/>
          <a:sy n="103" d="100"/>
        </p:scale>
        <p:origin x="738" y="120"/>
      </p:cViewPr>
      <p:guideLst/>
    </p:cSldViewPr>
  </p:slideViewPr>
  <p:notesTextViewPr>
    <p:cViewPr>
      <p:scale>
        <a:sx n="3" d="2"/>
        <a:sy n="3" d="2"/>
      </p:scale>
      <p:origin x="0" y="0"/>
    </p:cViewPr>
  </p:notesTextViewPr>
  <p:notesViewPr>
    <p:cSldViewPr snapToGrid="0">
      <p:cViewPr varScale="1">
        <p:scale>
          <a:sx n="89" d="100"/>
          <a:sy n="89" d="100"/>
        </p:scale>
        <p:origin x="204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v-LV" sz="1200"/>
            </a:lvl1pPr>
          </a:lstStyle>
          <a:p>
            <a:endParaRPr lang="lv-LV"/>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lv-LV" sz="1200"/>
            </a:lvl1pPr>
          </a:lstStyle>
          <a:p>
            <a:fld id="{38D6FE3C-34D8-4B4B-9273-D907B0A3B964}" type="datetimeFigureOut">
              <a:rPr lang="lv-LV"/>
              <a:t>21.11.2013.</a:t>
            </a:fld>
            <a:endParaRPr lang="lv-LV"/>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lv-LV" sz="1200"/>
            </a:lvl1pPr>
          </a:lstStyle>
          <a:p>
            <a:endParaRPr lang="lv-LV" dirty="0"/>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lv-LV" sz="1200"/>
            </a:lvl1pPr>
          </a:lstStyle>
          <a:p>
            <a:fld id="{E169A89D-734B-4FAD-B6E7-2B864E72E489}" type="slidenum">
              <a:rPr lang="lv-LV"/>
              <a:t>‹#›</a:t>
            </a:fld>
            <a:endParaRPr lang="lv-LV"/>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v-LV"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lv-LV" sz="1200"/>
            </a:lvl1pPr>
          </a:lstStyle>
          <a:p>
            <a:fld id="{1D0FF5F4-5691-49AF-9E16-FB22826F7264}" type="datetimeFigureOut">
              <a:t>21.11.2013.</a:t>
            </a:fld>
            <a:endParaRPr lang="lv-LV"/>
          </a:p>
        </p:txBody>
      </p:sp>
      <p:sp>
        <p:nvSpPr>
          <p:cNvPr id="4" name="Slaida attēla vietturis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lv-LV"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lv-LV" sz="1200"/>
            </a:lvl1pPr>
          </a:lstStyle>
          <a:p>
            <a:fld id="{952A89D7-7603-4ECB-ADF6-F6CF2BE4F401}" type="slidenum">
              <a:t>‹#›</a:t>
            </a:fld>
            <a:endParaRPr lang="lv-LV"/>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lv-LV" sz="1200" kern="1200">
        <a:solidFill>
          <a:schemeClr val="tx1"/>
        </a:solidFill>
        <a:latin typeface="+mn-lt"/>
        <a:ea typeface="+mn-ea"/>
        <a:cs typeface="+mn-cs"/>
      </a:defRPr>
    </a:lvl1pPr>
    <a:lvl2pPr marL="457200" algn="l" defTabSz="914400" rtl="0" eaLnBrk="1" latinLnBrk="0" hangingPunct="1">
      <a:defRPr lang="lv-LV" sz="1200" kern="1200">
        <a:solidFill>
          <a:schemeClr val="tx1"/>
        </a:solidFill>
        <a:latin typeface="+mn-lt"/>
        <a:ea typeface="+mn-ea"/>
        <a:cs typeface="+mn-cs"/>
      </a:defRPr>
    </a:lvl2pPr>
    <a:lvl3pPr marL="914400" algn="l" defTabSz="914400" rtl="0" eaLnBrk="1" latinLnBrk="0" hangingPunct="1">
      <a:defRPr lang="lv-LV" sz="1200" kern="1200">
        <a:solidFill>
          <a:schemeClr val="tx1"/>
        </a:solidFill>
        <a:latin typeface="+mn-lt"/>
        <a:ea typeface="+mn-ea"/>
        <a:cs typeface="+mn-cs"/>
      </a:defRPr>
    </a:lvl3pPr>
    <a:lvl4pPr marL="1371600" algn="l" defTabSz="914400" rtl="0" eaLnBrk="1" latinLnBrk="0" hangingPunct="1">
      <a:defRPr lang="lv-LV" sz="1200" kern="1200">
        <a:solidFill>
          <a:schemeClr val="tx1"/>
        </a:solidFill>
        <a:latin typeface="+mn-lt"/>
        <a:ea typeface="+mn-ea"/>
        <a:cs typeface="+mn-cs"/>
      </a:defRPr>
    </a:lvl4pPr>
    <a:lvl5pPr marL="1828800" algn="l" defTabSz="914400" rtl="0" eaLnBrk="1" latinLnBrk="0" hangingPunct="1">
      <a:defRPr lang="lv-LV" sz="1200" kern="1200">
        <a:solidFill>
          <a:schemeClr val="tx1"/>
        </a:solidFill>
        <a:latin typeface="+mn-lt"/>
        <a:ea typeface="+mn-ea"/>
        <a:cs typeface="+mn-cs"/>
      </a:defRPr>
    </a:lvl5pPr>
    <a:lvl6pPr marL="2286000" algn="l" defTabSz="914400" rtl="0" eaLnBrk="1" latinLnBrk="0" hangingPunct="1">
      <a:defRPr lang="lv-LV" sz="1200" kern="1200">
        <a:solidFill>
          <a:schemeClr val="tx1"/>
        </a:solidFill>
        <a:latin typeface="+mn-lt"/>
        <a:ea typeface="+mn-ea"/>
        <a:cs typeface="+mn-cs"/>
      </a:defRPr>
    </a:lvl6pPr>
    <a:lvl7pPr marL="2743200" algn="l" defTabSz="914400" rtl="0" eaLnBrk="1" latinLnBrk="0" hangingPunct="1">
      <a:defRPr lang="lv-LV" sz="1200" kern="1200">
        <a:solidFill>
          <a:schemeClr val="tx1"/>
        </a:solidFill>
        <a:latin typeface="+mn-lt"/>
        <a:ea typeface="+mn-ea"/>
        <a:cs typeface="+mn-cs"/>
      </a:defRPr>
    </a:lvl7pPr>
    <a:lvl8pPr marL="3200400" algn="l" defTabSz="914400" rtl="0" eaLnBrk="1" latinLnBrk="0" hangingPunct="1">
      <a:defRPr lang="lv-LV" sz="1200" kern="1200">
        <a:solidFill>
          <a:schemeClr val="tx1"/>
        </a:solidFill>
        <a:latin typeface="+mn-lt"/>
        <a:ea typeface="+mn-ea"/>
        <a:cs typeface="+mn-cs"/>
      </a:defRPr>
    </a:lvl8pPr>
    <a:lvl9pPr marL="3657600" algn="l" defTabSz="914400" rtl="0" eaLnBrk="1" latinLnBrk="0" hangingPunct="1">
      <a:defRPr lang="lv-LV"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Lai mainītu šo brošūru, aizstājiet mūsu satura paraugu ar paša izveidotu saturu. Ja labāk vēlaties visu veidot no sākuma pats, cilnē Sākums nospiediet pogu Jauns slaids, lai ievietotu jaunu lapu. Tagad tukšajos vietturos varat ievadīt savu tekstu un attēlus. Ja virsrakstu, apakšvirsrakstu vai pamatteksta ievietošanai ir nepieciešams vairāk vietturu, nokopējiet kādu no esošajiem vietturiem un pēc tam velciet jauno vietturi uz tam paredzēto vietu.</a:t>
            </a:r>
          </a:p>
          <a:p>
            <a:endParaRPr lang="lv-LV" dirty="0"/>
          </a:p>
          <a:p>
            <a:r>
              <a:rPr lang="lv-LV" dirty="0"/>
              <a:t>Vai esat ievērojis, ka tagad tiek rādītas arī locījuma vietas? Tās ir pavisam gaišas, bet ja nevēlaties tās attēlot savā brošūrā, pirms drukāšanas varat tās atlasīt un izdzēst.</a:t>
            </a:r>
          </a:p>
          <a:p>
            <a:endParaRPr lang="lv-LV" dirty="0"/>
          </a:p>
        </p:txBody>
      </p:sp>
      <p:sp>
        <p:nvSpPr>
          <p:cNvPr id="4" name="Slaida numura vietturis 3"/>
          <p:cNvSpPr>
            <a:spLocks noGrp="1"/>
          </p:cNvSpPr>
          <p:nvPr>
            <p:ph type="sldNum" sz="quarter" idx="10"/>
          </p:nvPr>
        </p:nvSpPr>
        <p:spPr/>
        <p:txBody>
          <a:bodyPr/>
          <a:lstStyle/>
          <a:p>
            <a:fld id="{952A89D7-7603-4ECB-ADF6-F6CF2BE4F401}" type="slidenum">
              <a:rPr lang="lv-LV" smtClean="0"/>
              <a:t>1</a:t>
            </a:fld>
            <a:endParaRPr lang="lv-LV"/>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952A89D7-7603-4ECB-ADF6-F6CF2BE4F401}" type="slidenum">
              <a:rPr lang="lv-LV" smtClean="0"/>
              <a:t>2</a:t>
            </a:fld>
            <a:endParaRPr lang="lv-LV"/>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Ārējā lapa">
    <p:spTree>
      <p:nvGrpSpPr>
        <p:cNvPr id="1" name=""/>
        <p:cNvGrpSpPr/>
        <p:nvPr/>
      </p:nvGrpSpPr>
      <p:grpSpPr>
        <a:xfrm>
          <a:off x="0" y="0"/>
          <a:ext cx="0" cy="0"/>
          <a:chOff x="0" y="0"/>
          <a:chExt cx="0" cy="0"/>
        </a:xfrm>
      </p:grpSpPr>
      <p:sp>
        <p:nvSpPr>
          <p:cNvPr id="39" name="Taisnstūris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1" name="Taisnstūris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2" name="Taisnstūris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3" name="Taisnstūris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4" name="Taisnstūris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5" name="Taisnstūris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0" name="Taisnstūris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3" name="Taisnstūris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8" name="Teksta vietturis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lv-LV" sz="1200" i="1">
                <a:solidFill>
                  <a:schemeClr val="bg1"/>
                </a:solidFill>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31" name="Teksta vietturis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lv-LV" sz="1600" b="1">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dirty="0"/>
              <a:t>Galvenes teksts</a:t>
            </a:r>
          </a:p>
        </p:txBody>
      </p:sp>
      <p:sp>
        <p:nvSpPr>
          <p:cNvPr id="5" name="Attēla vietturis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lv-LV" sz="1400"/>
            </a:lvl1pPr>
          </a:lstStyle>
          <a:p>
            <a:endParaRPr lang="lv-LV"/>
          </a:p>
        </p:txBody>
      </p:sp>
      <p:sp>
        <p:nvSpPr>
          <p:cNvPr id="48" name="Attēla vietturis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lv-LV" sz="1400"/>
            </a:lvl1pPr>
          </a:lstStyle>
          <a:p>
            <a:endParaRPr lang="lv-LV"/>
          </a:p>
        </p:txBody>
      </p:sp>
      <p:sp>
        <p:nvSpPr>
          <p:cNvPr id="49" name="Taisnstūris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1" name="Attēla vietturis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lv-LV" sz="1400"/>
            </a:lvl1pPr>
          </a:lstStyle>
          <a:p>
            <a:endParaRPr lang="lv-LV"/>
          </a:p>
        </p:txBody>
      </p:sp>
      <p:sp>
        <p:nvSpPr>
          <p:cNvPr id="52" name="Taisnstūris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5" name="Teksta vietturis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lv-LV" sz="1400" b="0" i="1">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56" name="Teksta vietturis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lv-LV" sz="1100" b="0" i="0">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57" name="Teksta vietturis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lv-LV" sz="1100" b="0" i="1">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58" name="Teksta vietturis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lv-LV" sz="2400" b="0" i="1">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Uzņēmuma nosaukums</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ekšējā lapa">
    <p:spTree>
      <p:nvGrpSpPr>
        <p:cNvPr id="1" name=""/>
        <p:cNvGrpSpPr/>
        <p:nvPr/>
      </p:nvGrpSpPr>
      <p:grpSpPr>
        <a:xfrm>
          <a:off x="0" y="0"/>
          <a:ext cx="0" cy="0"/>
          <a:chOff x="0" y="0"/>
          <a:chExt cx="0" cy="0"/>
        </a:xfrm>
      </p:grpSpPr>
      <p:sp>
        <p:nvSpPr>
          <p:cNvPr id="78" name="Taisnstūris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9" name="Taisnstūris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6" name="Attēla vietturis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lv-LV" sz="1400"/>
            </a:lvl1pPr>
          </a:lstStyle>
          <a:p>
            <a:endParaRPr lang="lv-LV"/>
          </a:p>
        </p:txBody>
      </p:sp>
      <p:sp>
        <p:nvSpPr>
          <p:cNvPr id="72" name="Teksta vietturis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lv-LV" sz="1200" b="0" i="1">
                <a:solidFill>
                  <a:schemeClr val="tx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dirty="0"/>
              <a:t>Noklikšķiniet, lai pievienotu tekstu</a:t>
            </a:r>
          </a:p>
        </p:txBody>
      </p:sp>
      <p:sp>
        <p:nvSpPr>
          <p:cNvPr id="73" name="Teksta vietturis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lv-LV"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lv-LV" sz="900"/>
            </a:lvl2pPr>
            <a:lvl3pPr marL="182880" indent="-182880" latinLnBrk="0">
              <a:lnSpc>
                <a:spcPct val="100000"/>
              </a:lnSpc>
              <a:spcBef>
                <a:spcPts val="600"/>
              </a:spcBef>
              <a:spcAft>
                <a:spcPts val="0"/>
              </a:spcAft>
              <a:buFont typeface="Arial" panose="020B0604020202020204" pitchFamily="34" charset="0"/>
              <a:buChar char="•"/>
              <a:defRPr lang="lv-LV" sz="900"/>
            </a:lvl3pPr>
            <a:lvl4pPr marL="182880" indent="-182880" latinLnBrk="0">
              <a:lnSpc>
                <a:spcPct val="100000"/>
              </a:lnSpc>
              <a:spcBef>
                <a:spcPts val="600"/>
              </a:spcBef>
              <a:spcAft>
                <a:spcPts val="0"/>
              </a:spcAft>
              <a:buFont typeface="Arial" panose="020B0604020202020204" pitchFamily="34" charset="0"/>
              <a:buChar char="•"/>
              <a:defRPr lang="lv-LV" sz="900"/>
            </a:lvl4pPr>
            <a:lvl5pPr marL="182880" indent="-182880" latinLnBrk="0">
              <a:lnSpc>
                <a:spcPct val="100000"/>
              </a:lnSpc>
              <a:spcBef>
                <a:spcPts val="600"/>
              </a:spcBef>
              <a:spcAft>
                <a:spcPts val="0"/>
              </a:spcAft>
              <a:buFont typeface="Arial" panose="020B0604020202020204" pitchFamily="34" charset="0"/>
              <a:buChar char="•"/>
              <a:defRPr lang="lv-LV" sz="900"/>
            </a:lvl5pPr>
            <a:lvl6pPr marL="182880" indent="-182880" latinLnBrk="0">
              <a:lnSpc>
                <a:spcPct val="100000"/>
              </a:lnSpc>
              <a:spcBef>
                <a:spcPts val="600"/>
              </a:spcBef>
              <a:spcAft>
                <a:spcPts val="0"/>
              </a:spcAft>
              <a:defRPr lang="lv-LV" sz="900"/>
            </a:lvl6pPr>
            <a:lvl7pPr marL="182880" indent="-182880" latinLnBrk="0">
              <a:lnSpc>
                <a:spcPct val="100000"/>
              </a:lnSpc>
              <a:spcBef>
                <a:spcPts val="600"/>
              </a:spcBef>
              <a:spcAft>
                <a:spcPts val="0"/>
              </a:spcAft>
              <a:defRPr lang="lv-LV" sz="900"/>
            </a:lvl7pPr>
            <a:lvl8pPr marL="182880" indent="-182880" latinLnBrk="0">
              <a:lnSpc>
                <a:spcPct val="100000"/>
              </a:lnSpc>
              <a:spcBef>
                <a:spcPts val="600"/>
              </a:spcBef>
              <a:spcAft>
                <a:spcPts val="0"/>
              </a:spcAft>
              <a:defRPr lang="lv-LV" sz="900"/>
            </a:lvl8pPr>
            <a:lvl9pPr marL="182880" indent="-182880" latinLnBrk="0">
              <a:lnSpc>
                <a:spcPct val="100000"/>
              </a:lnSpc>
              <a:spcBef>
                <a:spcPts val="600"/>
              </a:spcBef>
              <a:spcAft>
                <a:spcPts val="0"/>
              </a:spcAft>
              <a:defRPr lang="lv-LV" sz="900"/>
            </a:lvl9pPr>
          </a:lstStyle>
          <a:p>
            <a:pPr lvl="0"/>
            <a:r>
              <a:rPr lang="lv-LV"/>
              <a:t>Noklikšķiniet, lai pievienotu tekstu</a:t>
            </a:r>
          </a:p>
        </p:txBody>
      </p:sp>
      <p:sp>
        <p:nvSpPr>
          <p:cNvPr id="74" name="Taisnstūris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5" name="Teksta vietturis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lv-LV" sz="1600" b="1">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Galvenes teksts</a:t>
            </a:r>
          </a:p>
        </p:txBody>
      </p:sp>
      <p:sp>
        <p:nvSpPr>
          <p:cNvPr id="77" name="Taisnstūris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7" name="Taisnstūris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1" name="Teksta vietturis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lv-LV" sz="1200" b="0" i="1">
                <a:solidFill>
                  <a:schemeClr val="tx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71" name="Teksta vietturis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lv-LV" sz="1100" b="0" i="0">
                <a:solidFill>
                  <a:schemeClr val="tx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76" name="Taisnstūris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6" name="Taisnstūris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5" name="Taisnstūris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1" name="Teksta vietturis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lv-LV" sz="1200" b="0" i="1">
                <a:solidFill>
                  <a:schemeClr val="tx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Noklikšķiniet, lai pievienotu tekstu</a:t>
            </a:r>
          </a:p>
        </p:txBody>
      </p:sp>
      <p:sp>
        <p:nvSpPr>
          <p:cNvPr id="43" name="Teksta vietturis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lv-LV"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lv-LV" sz="900"/>
            </a:lvl2pPr>
            <a:lvl3pPr marL="182880" indent="-182880" latinLnBrk="0">
              <a:lnSpc>
                <a:spcPct val="100000"/>
              </a:lnSpc>
              <a:spcBef>
                <a:spcPts val="600"/>
              </a:spcBef>
              <a:spcAft>
                <a:spcPts val="0"/>
              </a:spcAft>
              <a:buFont typeface="Arial" panose="020B0604020202020204" pitchFamily="34" charset="0"/>
              <a:buChar char="•"/>
              <a:defRPr lang="lv-LV" sz="900"/>
            </a:lvl3pPr>
            <a:lvl4pPr marL="182880" indent="-182880" latinLnBrk="0">
              <a:lnSpc>
                <a:spcPct val="100000"/>
              </a:lnSpc>
              <a:spcBef>
                <a:spcPts val="600"/>
              </a:spcBef>
              <a:spcAft>
                <a:spcPts val="0"/>
              </a:spcAft>
              <a:buFont typeface="Arial" panose="020B0604020202020204" pitchFamily="34" charset="0"/>
              <a:buChar char="•"/>
              <a:defRPr lang="lv-LV" sz="900"/>
            </a:lvl4pPr>
            <a:lvl5pPr marL="182880" indent="-182880" latinLnBrk="0">
              <a:lnSpc>
                <a:spcPct val="100000"/>
              </a:lnSpc>
              <a:spcBef>
                <a:spcPts val="600"/>
              </a:spcBef>
              <a:spcAft>
                <a:spcPts val="0"/>
              </a:spcAft>
              <a:buFont typeface="Arial" panose="020B0604020202020204" pitchFamily="34" charset="0"/>
              <a:buChar char="•"/>
              <a:defRPr lang="lv-LV" sz="900"/>
            </a:lvl5pPr>
            <a:lvl6pPr marL="182880" indent="-182880" latinLnBrk="0">
              <a:lnSpc>
                <a:spcPct val="100000"/>
              </a:lnSpc>
              <a:spcBef>
                <a:spcPts val="600"/>
              </a:spcBef>
              <a:spcAft>
                <a:spcPts val="0"/>
              </a:spcAft>
              <a:defRPr lang="lv-LV" sz="900"/>
            </a:lvl6pPr>
            <a:lvl7pPr marL="182880" indent="-182880" latinLnBrk="0">
              <a:lnSpc>
                <a:spcPct val="100000"/>
              </a:lnSpc>
              <a:spcBef>
                <a:spcPts val="600"/>
              </a:spcBef>
              <a:spcAft>
                <a:spcPts val="0"/>
              </a:spcAft>
              <a:defRPr lang="lv-LV" sz="900"/>
            </a:lvl7pPr>
            <a:lvl8pPr marL="182880" indent="-182880" latinLnBrk="0">
              <a:lnSpc>
                <a:spcPct val="100000"/>
              </a:lnSpc>
              <a:spcBef>
                <a:spcPts val="600"/>
              </a:spcBef>
              <a:spcAft>
                <a:spcPts val="0"/>
              </a:spcAft>
              <a:defRPr lang="lv-LV" sz="900"/>
            </a:lvl8pPr>
            <a:lvl9pPr marL="182880" indent="-182880" latinLnBrk="0">
              <a:lnSpc>
                <a:spcPct val="100000"/>
              </a:lnSpc>
              <a:spcBef>
                <a:spcPts val="600"/>
              </a:spcBef>
              <a:spcAft>
                <a:spcPts val="0"/>
              </a:spcAft>
              <a:defRPr lang="lv-LV" sz="900"/>
            </a:lvl9pPr>
          </a:lstStyle>
          <a:p>
            <a:pPr lvl="0"/>
            <a:r>
              <a:rPr lang="lv-LV"/>
              <a:t>Noklikšķiniet, lai pievienotu tekstu</a:t>
            </a:r>
          </a:p>
        </p:txBody>
      </p:sp>
      <p:sp>
        <p:nvSpPr>
          <p:cNvPr id="52" name="Teksta vietturis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lv-LV" sz="1600" b="1">
                <a:solidFill>
                  <a:schemeClr val="bg1"/>
                </a:solidFill>
                <a:latin typeface="+mj-lt"/>
              </a:defRPr>
            </a:lvl1pPr>
            <a:lvl2pPr marL="0" indent="0" latinLnBrk="0">
              <a:spcBef>
                <a:spcPts val="0"/>
              </a:spcBef>
              <a:buNone/>
              <a:defRPr lang="lv-LV" sz="3600"/>
            </a:lvl2pPr>
            <a:lvl3pPr marL="0" indent="0" latinLnBrk="0">
              <a:spcBef>
                <a:spcPts val="0"/>
              </a:spcBef>
              <a:buNone/>
              <a:defRPr lang="lv-LV" sz="3600"/>
            </a:lvl3pPr>
            <a:lvl4pPr marL="0" indent="0" latinLnBrk="0">
              <a:spcBef>
                <a:spcPts val="0"/>
              </a:spcBef>
              <a:buNone/>
              <a:defRPr lang="lv-LV" sz="3600"/>
            </a:lvl4pPr>
            <a:lvl5pPr marL="0" indent="0" latinLnBrk="0">
              <a:spcBef>
                <a:spcPts val="0"/>
              </a:spcBef>
              <a:buNone/>
              <a:defRPr lang="lv-LV" sz="3600"/>
            </a:lvl5pPr>
          </a:lstStyle>
          <a:p>
            <a:pPr lvl="0"/>
            <a:r>
              <a:rPr lang="lv-LV"/>
              <a:t>Galvenes teksts</a:t>
            </a:r>
          </a:p>
        </p:txBody>
      </p:sp>
      <p:sp>
        <p:nvSpPr>
          <p:cNvPr id="53" name="Attēla vietturis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lv-LV" sz="1400"/>
            </a:lvl1pPr>
          </a:lstStyle>
          <a:p>
            <a:endParaRPr lang="lv-LV"/>
          </a:p>
        </p:txBody>
      </p:sp>
      <p:sp>
        <p:nvSpPr>
          <p:cNvPr id="54" name="Attēla vietturis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lv-LV" sz="1400"/>
            </a:lvl1pPr>
          </a:lstStyle>
          <a:p>
            <a:endParaRPr lang="lv-LV"/>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lv-LV" sz="1320">
                <a:solidFill>
                  <a:schemeClr val="tx1">
                    <a:tint val="75000"/>
                  </a:schemeClr>
                </a:solidFill>
              </a:defRPr>
            </a:lvl1pPr>
          </a:lstStyle>
          <a:p>
            <a:fld id="{FC7BAE6A-DCF3-43E4-B2A0-33D0CF1225FC}" type="datetimeFigureOut">
              <a:t>21.11.2013.</a:t>
            </a:fld>
            <a:endParaRPr lang="lv-LV"/>
          </a:p>
        </p:txBody>
      </p:sp>
      <p:sp>
        <p:nvSpPr>
          <p:cNvPr id="5" name="Kājenes vietturis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lv-LV" sz="132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lv-LV" sz="1320">
                <a:solidFill>
                  <a:schemeClr val="tx1">
                    <a:tint val="75000"/>
                  </a:schemeClr>
                </a:solidFill>
              </a:defRPr>
            </a:lvl1pPr>
          </a:lstStyle>
          <a:p>
            <a:fld id="{9F6761A3-4CAC-4C5F-AC82-8DB08D526BC2}" type="slidenum">
              <a:t>‹#›</a:t>
            </a:fld>
            <a:endParaRPr lang="lv-LV"/>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lv-LV"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lv-LV"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lv-LV"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lv-LV"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lv-LV"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lv-LV"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lv-LV"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lv-LV"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lv-LV"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lv-LV" sz="1980" kern="1200">
          <a:solidFill>
            <a:schemeClr val="tx1"/>
          </a:solidFill>
          <a:latin typeface="+mn-lt"/>
          <a:ea typeface="+mn-ea"/>
          <a:cs typeface="+mn-cs"/>
        </a:defRPr>
      </a:lvl9pPr>
    </p:bodyStyle>
    <p:otherStyle>
      <a:defPPr>
        <a:defRPr lang="lv-LV"/>
      </a:defPPr>
      <a:lvl1pPr marL="0" algn="l" defTabSz="1005840" rtl="0" eaLnBrk="1" latinLnBrk="0" hangingPunct="1">
        <a:defRPr lang="lv-LV" sz="1980" kern="1200">
          <a:solidFill>
            <a:schemeClr val="tx1"/>
          </a:solidFill>
          <a:latin typeface="+mn-lt"/>
          <a:ea typeface="+mn-ea"/>
          <a:cs typeface="+mn-cs"/>
        </a:defRPr>
      </a:lvl1pPr>
      <a:lvl2pPr marL="502920" algn="l" defTabSz="1005840" rtl="0" eaLnBrk="1" latinLnBrk="0" hangingPunct="1">
        <a:defRPr lang="lv-LV" sz="1980" kern="1200">
          <a:solidFill>
            <a:schemeClr val="tx1"/>
          </a:solidFill>
          <a:latin typeface="+mn-lt"/>
          <a:ea typeface="+mn-ea"/>
          <a:cs typeface="+mn-cs"/>
        </a:defRPr>
      </a:lvl2pPr>
      <a:lvl3pPr marL="1005840" algn="l" defTabSz="1005840" rtl="0" eaLnBrk="1" latinLnBrk="0" hangingPunct="1">
        <a:defRPr lang="lv-LV" sz="1980" kern="1200">
          <a:solidFill>
            <a:schemeClr val="tx1"/>
          </a:solidFill>
          <a:latin typeface="+mn-lt"/>
          <a:ea typeface="+mn-ea"/>
          <a:cs typeface="+mn-cs"/>
        </a:defRPr>
      </a:lvl3pPr>
      <a:lvl4pPr marL="1508760" algn="l" defTabSz="1005840" rtl="0" eaLnBrk="1" latinLnBrk="0" hangingPunct="1">
        <a:defRPr lang="lv-LV" sz="1980" kern="1200">
          <a:solidFill>
            <a:schemeClr val="tx1"/>
          </a:solidFill>
          <a:latin typeface="+mn-lt"/>
          <a:ea typeface="+mn-ea"/>
          <a:cs typeface="+mn-cs"/>
        </a:defRPr>
      </a:lvl4pPr>
      <a:lvl5pPr marL="2011680" algn="l" defTabSz="1005840" rtl="0" eaLnBrk="1" latinLnBrk="0" hangingPunct="1">
        <a:defRPr lang="lv-LV" sz="1980" kern="1200">
          <a:solidFill>
            <a:schemeClr val="tx1"/>
          </a:solidFill>
          <a:latin typeface="+mn-lt"/>
          <a:ea typeface="+mn-ea"/>
          <a:cs typeface="+mn-cs"/>
        </a:defRPr>
      </a:lvl5pPr>
      <a:lvl6pPr marL="2514600" algn="l" defTabSz="1005840" rtl="0" eaLnBrk="1" latinLnBrk="0" hangingPunct="1">
        <a:defRPr lang="lv-LV" sz="1980" kern="1200">
          <a:solidFill>
            <a:schemeClr val="tx1"/>
          </a:solidFill>
          <a:latin typeface="+mn-lt"/>
          <a:ea typeface="+mn-ea"/>
          <a:cs typeface="+mn-cs"/>
        </a:defRPr>
      </a:lvl6pPr>
      <a:lvl7pPr marL="3017520" algn="l" defTabSz="1005840" rtl="0" eaLnBrk="1" latinLnBrk="0" hangingPunct="1">
        <a:defRPr lang="lv-LV" sz="1980" kern="1200">
          <a:solidFill>
            <a:schemeClr val="tx1"/>
          </a:solidFill>
          <a:latin typeface="+mn-lt"/>
          <a:ea typeface="+mn-ea"/>
          <a:cs typeface="+mn-cs"/>
        </a:defRPr>
      </a:lvl7pPr>
      <a:lvl8pPr marL="3520440" algn="l" defTabSz="1005840" rtl="0" eaLnBrk="1" latinLnBrk="0" hangingPunct="1">
        <a:defRPr lang="lv-LV" sz="1980" kern="1200">
          <a:solidFill>
            <a:schemeClr val="tx1"/>
          </a:solidFill>
          <a:latin typeface="+mn-lt"/>
          <a:ea typeface="+mn-ea"/>
          <a:cs typeface="+mn-cs"/>
        </a:defRPr>
      </a:lvl8pPr>
      <a:lvl9pPr marL="4023360" algn="l" defTabSz="1005840" rtl="0" eaLnBrk="1" latinLnBrk="0" hangingPunct="1">
        <a:defRPr lang="lv-LV"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a vietturis 1"/>
          <p:cNvSpPr>
            <a:spLocks noGrp="1"/>
          </p:cNvSpPr>
          <p:nvPr>
            <p:ph type="body" sz="quarter" idx="19"/>
          </p:nvPr>
        </p:nvSpPr>
        <p:spPr>
          <a:xfrm>
            <a:off x="502920" y="3260725"/>
            <a:ext cx="2286000" cy="3693886"/>
          </a:xfrm>
        </p:spPr>
        <p:txBody>
          <a:bodyPr/>
          <a:lstStyle/>
          <a:p>
            <a:pPr>
              <a:lnSpc>
                <a:spcPts val="2600"/>
              </a:lnSpc>
            </a:pPr>
            <a:r>
              <a:rPr lang="lv-LV" dirty="0"/>
              <a:t>Ja vēlaties ceļot, sazinieties ar uzņēmumu </a:t>
            </a:r>
            <a:r>
              <a:rPr lang="lv-LV" dirty="0" err="1"/>
              <a:t>Margie’s</a:t>
            </a:r>
            <a:r>
              <a:rPr lang="lv-LV" dirty="0"/>
              <a:t> </a:t>
            </a:r>
            <a:r>
              <a:rPr lang="lv-LV" dirty="0" err="1"/>
              <a:t>Travel</a:t>
            </a:r>
            <a:r>
              <a:rPr lang="lv-LV" dirty="0"/>
              <a:t> — tā ir labākā ceļojumu aģentūra. Mēs sniedzam savus pakalpojumus </a:t>
            </a:r>
            <a:r>
              <a:rPr lang="lv-LV" dirty="0" smtClean="0"/>
              <a:t>Kurzemes </a:t>
            </a:r>
            <a:r>
              <a:rPr lang="lv-LV" dirty="0"/>
              <a:t>apkārtnē jau vairāk nekā 20 gadu un lepojamies ar to, ka varam piedāvāt izcilus pakalpojumus un esam saglabājuši nevainojamu reputāciju attiecībā uz kvalitāti un mērķu īstenošanu.</a:t>
            </a:r>
          </a:p>
        </p:txBody>
      </p:sp>
      <p:sp>
        <p:nvSpPr>
          <p:cNvPr id="3" name="Teksta vietturis 2"/>
          <p:cNvSpPr>
            <a:spLocks noGrp="1"/>
          </p:cNvSpPr>
          <p:nvPr>
            <p:ph type="body" sz="quarter" idx="20"/>
          </p:nvPr>
        </p:nvSpPr>
        <p:spPr>
          <a:xfrm>
            <a:off x="3806634" y="725587"/>
            <a:ext cx="2353693" cy="582103"/>
          </a:xfrm>
        </p:spPr>
        <p:txBody>
          <a:bodyPr/>
          <a:lstStyle/>
          <a:p>
            <a:r>
              <a:rPr lang="lv-LV" sz="1200" dirty="0"/>
              <a:t>Ļaujiet uzņēmumam </a:t>
            </a:r>
            <a:r>
              <a:rPr lang="lv-LV" sz="1200" dirty="0" err="1"/>
              <a:t>Margie’s</a:t>
            </a:r>
            <a:r>
              <a:rPr lang="lv-LV" sz="1200" dirty="0"/>
              <a:t> </a:t>
            </a:r>
            <a:r>
              <a:rPr lang="lv-LV" sz="1200" dirty="0" err="1"/>
              <a:t>Travel</a:t>
            </a:r>
            <a:r>
              <a:rPr lang="lv-LV" sz="1200" dirty="0"/>
              <a:t> saplānot jūsu nākamās ziemas brīvdienas!</a:t>
            </a:r>
          </a:p>
        </p:txBody>
      </p:sp>
      <p:pic>
        <p:nvPicPr>
          <p:cNvPr id="14" name="Attēla vietturis 13" descr="Slidotāji" title="Ceļojuma attēls"/>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Attēla vietturis 14" descr="Soļošana ar sniega kurpēm" title="Ceļojuma attēls"/>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Attēla vietturis 17" descr="Sieviete un bērni vizinās ar ragaviņām" title="Ceļojuma attēls"/>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Teksta vietturis 9"/>
          <p:cNvSpPr>
            <a:spLocks noGrp="1"/>
          </p:cNvSpPr>
          <p:nvPr>
            <p:ph type="body" sz="quarter" idx="60"/>
          </p:nvPr>
        </p:nvSpPr>
        <p:spPr/>
        <p:txBody>
          <a:bodyPr/>
          <a:lstStyle/>
          <a:p>
            <a:r>
              <a:rPr lang="lv-LV" dirty="0" err="1"/>
              <a:t>margie’s</a:t>
            </a:r>
            <a:r>
              <a:rPr lang="lv-LV" dirty="0"/>
              <a:t> </a:t>
            </a:r>
            <a:r>
              <a:rPr lang="lv-LV" b="1" i="0" dirty="0" err="1"/>
              <a:t>travel</a:t>
            </a:r>
            <a:endParaRPr lang="lv-LV" b="1" i="0" dirty="0"/>
          </a:p>
          <a:p>
            <a:endParaRPr lang="lv-LV" dirty="0"/>
          </a:p>
        </p:txBody>
      </p:sp>
      <p:sp>
        <p:nvSpPr>
          <p:cNvPr id="11" name="Teksta vietturis 10"/>
          <p:cNvSpPr>
            <a:spLocks noGrp="1"/>
          </p:cNvSpPr>
          <p:nvPr>
            <p:ph type="body" sz="quarter" idx="61"/>
          </p:nvPr>
        </p:nvSpPr>
        <p:spPr/>
        <p:txBody>
          <a:bodyPr/>
          <a:lstStyle/>
          <a:p>
            <a:r>
              <a:rPr lang="lv-LV" dirty="0"/>
              <a:t>Galvenā iela 5</a:t>
            </a:r>
          </a:p>
          <a:p>
            <a:r>
              <a:rPr lang="lv-LV" dirty="0"/>
              <a:t>Liepāja, </a:t>
            </a:r>
            <a:r>
              <a:rPr lang="lv-LV" dirty="0" smtClean="0"/>
              <a:t>LV-3414</a:t>
            </a:r>
          </a:p>
          <a:p>
            <a:r>
              <a:rPr lang="lv-LV" dirty="0" smtClean="0"/>
              <a:t>371 67 123 456</a:t>
            </a:r>
            <a:endParaRPr lang="lv-LV" dirty="0"/>
          </a:p>
        </p:txBody>
      </p:sp>
      <p:sp>
        <p:nvSpPr>
          <p:cNvPr id="12" name="Teksta vietturis 11"/>
          <p:cNvSpPr>
            <a:spLocks noGrp="1"/>
          </p:cNvSpPr>
          <p:nvPr>
            <p:ph type="body" sz="quarter" idx="62"/>
          </p:nvPr>
        </p:nvSpPr>
        <p:spPr/>
        <p:txBody>
          <a:bodyPr/>
          <a:lstStyle/>
          <a:p>
            <a:r>
              <a:rPr lang="lv-LV" dirty="0"/>
              <a:t>www.margiestravel.com</a:t>
            </a:r>
          </a:p>
        </p:txBody>
      </p:sp>
      <p:sp>
        <p:nvSpPr>
          <p:cNvPr id="13" name="Teksta vietturis 12"/>
          <p:cNvSpPr>
            <a:spLocks noGrp="1"/>
          </p:cNvSpPr>
          <p:nvPr>
            <p:ph type="body" sz="quarter" idx="63"/>
          </p:nvPr>
        </p:nvSpPr>
        <p:spPr/>
        <p:txBody>
          <a:bodyPr/>
          <a:lstStyle/>
          <a:p>
            <a:r>
              <a:rPr lang="lv-LV" dirty="0" err="1"/>
              <a:t>margie’s</a:t>
            </a:r>
            <a:r>
              <a:rPr lang="lv-LV" dirty="0"/>
              <a:t> </a:t>
            </a:r>
            <a:r>
              <a:rPr lang="lv-LV" b="1" i="0" dirty="0" err="1"/>
              <a:t>travel</a:t>
            </a:r>
            <a:endParaRPr lang="lv-LV" b="1" i="0" dirty="0"/>
          </a:p>
        </p:txBody>
      </p:sp>
      <p:cxnSp>
        <p:nvCxnSpPr>
          <p:cNvPr id="16" name="Taisns savienotājs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Taisns savienotājs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Attēla vietturis 27" descr="Vīrietis un zēns veļ lielu sniega bumbu" title="Ceļojuma attēls"/>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Teksta vietturis 22"/>
          <p:cNvSpPr>
            <a:spLocks noGrp="1"/>
          </p:cNvSpPr>
          <p:nvPr>
            <p:ph type="body" sz="quarter" idx="63"/>
          </p:nvPr>
        </p:nvSpPr>
        <p:spPr/>
        <p:txBody>
          <a:bodyPr/>
          <a:lstStyle/>
          <a:p>
            <a:pPr>
              <a:lnSpc>
                <a:spcPts val="1900"/>
              </a:lnSpc>
            </a:pPr>
            <a:r>
              <a:rPr lang="lv-LV" dirty="0"/>
              <a:t>Mēs lepojamies ar to, ka mūsu ceļojumu aģentūru ir iecienījuši tādi vietējie uzņēmumi kā </a:t>
            </a:r>
            <a:r>
              <a:rPr lang="lv-LV" dirty="0" err="1"/>
              <a:t>Northwind</a:t>
            </a:r>
            <a:r>
              <a:rPr lang="lv-LV" dirty="0"/>
              <a:t> </a:t>
            </a:r>
            <a:r>
              <a:rPr lang="lv-LV" dirty="0" err="1"/>
              <a:t>Traders</a:t>
            </a:r>
            <a:r>
              <a:rPr lang="lv-LV" dirty="0"/>
              <a:t>, </a:t>
            </a:r>
            <a:r>
              <a:rPr lang="lv-LV" dirty="0" err="1"/>
              <a:t>Contoso</a:t>
            </a:r>
            <a:r>
              <a:rPr lang="lv-LV" dirty="0"/>
              <a:t> Limited un </a:t>
            </a:r>
            <a:r>
              <a:rPr lang="lv-LV" dirty="0" err="1"/>
              <a:t>Adventure</a:t>
            </a:r>
            <a:r>
              <a:rPr lang="lv-LV" dirty="0"/>
              <a:t> Works.</a:t>
            </a:r>
          </a:p>
        </p:txBody>
      </p:sp>
      <p:sp>
        <p:nvSpPr>
          <p:cNvPr id="24" name="Teksta vietturis 23"/>
          <p:cNvSpPr>
            <a:spLocks noGrp="1"/>
          </p:cNvSpPr>
          <p:nvPr>
            <p:ph type="body" sz="quarter" idx="64"/>
          </p:nvPr>
        </p:nvSpPr>
        <p:spPr/>
        <p:txBody>
          <a:bodyPr/>
          <a:lstStyle/>
          <a:p>
            <a:r>
              <a:rPr lang="lv-LV" dirty="0"/>
              <a:t>Atļauju un </a:t>
            </a:r>
            <a:r>
              <a:rPr lang="lv-LV"/>
              <a:t>vīzu </a:t>
            </a:r>
            <a:r>
              <a:rPr lang="lv-LV" smtClean="0"/>
              <a:t>kārtošana</a:t>
            </a:r>
            <a:endParaRPr lang="lv-LV" dirty="0" smtClean="0"/>
          </a:p>
          <a:p>
            <a:r>
              <a:rPr lang="lv-LV" dirty="0" smtClean="0"/>
              <a:t>Ekskursiju plānošana</a:t>
            </a:r>
          </a:p>
          <a:p>
            <a:r>
              <a:rPr lang="lv-LV" dirty="0" smtClean="0"/>
              <a:t>Viesnīcu</a:t>
            </a:r>
            <a:r>
              <a:rPr lang="lv-LV" dirty="0"/>
              <a:t>, aviobiļešu, transporta organizēšana</a:t>
            </a:r>
          </a:p>
          <a:p>
            <a:r>
              <a:rPr lang="lv-LV" dirty="0"/>
              <a:t>Ceļojuma apdrošināšana</a:t>
            </a:r>
          </a:p>
        </p:txBody>
      </p:sp>
      <p:sp>
        <p:nvSpPr>
          <p:cNvPr id="25" name="Teksta vietturis 24"/>
          <p:cNvSpPr>
            <a:spLocks noGrp="1"/>
          </p:cNvSpPr>
          <p:nvPr>
            <p:ph type="body" sz="quarter" idx="65"/>
          </p:nvPr>
        </p:nvSpPr>
        <p:spPr/>
        <p:txBody>
          <a:bodyPr/>
          <a:lstStyle/>
          <a:p>
            <a:r>
              <a:rPr lang="lv-LV" dirty="0"/>
              <a:t>Mūsu pakalpojumos ietilpst:</a:t>
            </a:r>
          </a:p>
        </p:txBody>
      </p:sp>
      <p:sp>
        <p:nvSpPr>
          <p:cNvPr id="7" name="Teksta vietturis 6"/>
          <p:cNvSpPr>
            <a:spLocks noGrp="1"/>
          </p:cNvSpPr>
          <p:nvPr>
            <p:ph type="body" sz="quarter" idx="61"/>
          </p:nvPr>
        </p:nvSpPr>
        <p:spPr/>
        <p:txBody>
          <a:bodyPr/>
          <a:lstStyle/>
          <a:p>
            <a:pPr>
              <a:lnSpc>
                <a:spcPct val="105000"/>
              </a:lnSpc>
            </a:pPr>
            <a:r>
              <a:rPr lang="lv-LV" dirty="0"/>
              <a:t>“Par aģentūru </a:t>
            </a:r>
            <a:r>
              <a:rPr lang="lv-LV" dirty="0" err="1"/>
              <a:t>Margie’s</a:t>
            </a:r>
            <a:r>
              <a:rPr lang="lv-LV" dirty="0"/>
              <a:t> </a:t>
            </a:r>
            <a:r>
              <a:rPr lang="lv-LV" dirty="0" err="1"/>
              <a:t>Travel</a:t>
            </a:r>
            <a:r>
              <a:rPr lang="lv-LV" dirty="0"/>
              <a:t> varam stāstīt tikai to labāku ikvienam, kas vēlas dzirdēt. Ceļojot ar šo aģentūru, tiek piepildītas visas vēlēšanās un atrisināta ikviena sarežģīta situācija.”</a:t>
            </a:r>
          </a:p>
          <a:p>
            <a:pPr algn="r">
              <a:lnSpc>
                <a:spcPct val="105000"/>
              </a:lnSpc>
            </a:pPr>
            <a:r>
              <a:rPr lang="lv-LV" dirty="0"/>
              <a:t>- Alīda Zvirbule</a:t>
            </a:r>
          </a:p>
        </p:txBody>
      </p:sp>
      <p:sp>
        <p:nvSpPr>
          <p:cNvPr id="22" name="Teksta vietturis 21"/>
          <p:cNvSpPr>
            <a:spLocks noGrp="1"/>
          </p:cNvSpPr>
          <p:nvPr>
            <p:ph type="body" sz="quarter" idx="62"/>
          </p:nvPr>
        </p:nvSpPr>
        <p:spPr>
          <a:xfrm>
            <a:off x="3771899" y="4767663"/>
            <a:ext cx="2423160" cy="2330657"/>
          </a:xfrm>
        </p:spPr>
        <p:txBody>
          <a:bodyPr/>
          <a:lstStyle/>
          <a:p>
            <a:pPr>
              <a:lnSpc>
                <a:spcPts val="1300"/>
              </a:lnSpc>
            </a:pPr>
            <a:r>
              <a:rPr lang="lv-LV" dirty="0"/>
              <a:t>Alīda Zvirbule un viņas ģimenes locekļi nekad nebija braukuši ārpus Liepājas robežām un šoreiz vēlējās doties ziemas brīvdienās, bet bija nobažījušies, ka varētu saslimt vai apmaldīties kādā svešā valstī. Mūsu aģents noorganizēja nevainojamas brīvdienas, piedāvājot kontrolsarakstus, informāciju par uzticamām kontaktpersonām brīvdienu pavadīšanas vietā, kā arī citus resursus. Ģimene atgriezās sajūsmināta un ar prieku plāno nākamo ceļojumu.</a:t>
            </a:r>
          </a:p>
        </p:txBody>
      </p:sp>
      <p:sp>
        <p:nvSpPr>
          <p:cNvPr id="9" name="Teksta vietturis 8"/>
          <p:cNvSpPr>
            <a:spLocks noGrp="1"/>
          </p:cNvSpPr>
          <p:nvPr>
            <p:ph type="body" sz="quarter" idx="20"/>
          </p:nvPr>
        </p:nvSpPr>
        <p:spPr/>
        <p:txBody>
          <a:bodyPr/>
          <a:lstStyle/>
          <a:p>
            <a:pPr>
              <a:lnSpc>
                <a:spcPts val="1600"/>
              </a:lnSpc>
            </a:pPr>
            <a:r>
              <a:rPr lang="lv-LV" dirty="0"/>
              <a:t>Mēs ne tikai veicam visas ar ceļojumu saistītās rezervācijas: mēs varam palīdzēt jums īstenot jūsu sapņu ceļojumu, ja vien izklāstīsiet mums savas idejas par to, ko vēlaties piedzīvot.</a:t>
            </a:r>
          </a:p>
        </p:txBody>
      </p:sp>
      <p:sp>
        <p:nvSpPr>
          <p:cNvPr id="10" name="Teksta vietturis 9"/>
          <p:cNvSpPr>
            <a:spLocks noGrp="1"/>
          </p:cNvSpPr>
          <p:nvPr>
            <p:ph type="body" sz="quarter" idx="31"/>
          </p:nvPr>
        </p:nvSpPr>
        <p:spPr/>
        <p:txBody>
          <a:bodyPr/>
          <a:lstStyle/>
          <a:p>
            <a:r>
              <a:rPr lang="lv-LV" dirty="0"/>
              <a:t>Jebkāda veida ceļojumu rezervācija</a:t>
            </a:r>
          </a:p>
          <a:p>
            <a:r>
              <a:rPr lang="lv-LV" dirty="0"/>
              <a:t>Ātras, izsmeļošas un kompetentas atbildes uz zvaniem un jautājumiem</a:t>
            </a:r>
          </a:p>
          <a:p>
            <a:r>
              <a:rPr lang="lv-LV" dirty="0"/>
              <a:t>Informēti un pieredzējuši aģenti</a:t>
            </a:r>
          </a:p>
          <a:p>
            <a:r>
              <a:rPr lang="lv-LV" dirty="0"/>
              <a:t>Starptautiski pakalpojumi</a:t>
            </a:r>
          </a:p>
        </p:txBody>
      </p:sp>
      <p:sp>
        <p:nvSpPr>
          <p:cNvPr id="11" name="Teksta vietturis 10"/>
          <p:cNvSpPr>
            <a:spLocks noGrp="1"/>
          </p:cNvSpPr>
          <p:nvPr>
            <p:ph type="body" sz="quarter" idx="58"/>
          </p:nvPr>
        </p:nvSpPr>
        <p:spPr>
          <a:xfrm>
            <a:off x="423333" y="696686"/>
            <a:ext cx="2445174" cy="595085"/>
          </a:xfrm>
        </p:spPr>
        <p:txBody>
          <a:bodyPr/>
          <a:lstStyle/>
          <a:p>
            <a:r>
              <a:rPr lang="lv-LV" spc="-20" dirty="0" err="1"/>
              <a:t>Margie’s</a:t>
            </a:r>
            <a:r>
              <a:rPr lang="lv-LV" spc="-20" dirty="0"/>
              <a:t> </a:t>
            </a:r>
            <a:r>
              <a:rPr lang="lv-LV" spc="-20" dirty="0" err="1"/>
              <a:t>Travel</a:t>
            </a:r>
            <a:r>
              <a:rPr lang="lv-LV" spc="-20" dirty="0"/>
              <a:t> piedāvā šādus pakalpojumus:</a:t>
            </a:r>
          </a:p>
        </p:txBody>
      </p:sp>
      <p:pic>
        <p:nvPicPr>
          <p:cNvPr id="14" name="Attēla vietturis 13" descr="Bērns sarkanā mētelī un ziemas cepurē" title="Ceļojuma attēls"/>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Attēla vietturis 26" descr="Vīrietis un bērns vizinās ar ragaviņām" title="Ceļojuma attēls"/>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Taisns savienotājs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Taisns savienotājs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Ziemas brošūra 11x8,5">
  <a:themeElements>
    <a:clrScheme name="Ziemas brošūra">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F64003C-4601-434A-89D5-9D79BD4916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338</Words>
  <Application>Microsoft Office PowerPoint</Application>
  <PresentationFormat>Pielāgots</PresentationFormat>
  <Paragraphs>28</Paragraphs>
  <Slides>2</Slides>
  <Notes>2</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2</vt:i4>
      </vt:variant>
    </vt:vector>
  </HeadingPairs>
  <TitlesOfParts>
    <vt:vector size="5" baseType="lpstr">
      <vt:lpstr>Arial</vt:lpstr>
      <vt:lpstr>Georgia</vt:lpstr>
      <vt:lpstr>Ziemas brošūra 11x8,5</vt:lpstr>
      <vt:lpstr>PowerPoint prezentācija</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2012-09-19T20:49:24Z</dcterms:created>
  <dcterms:modified xsi:type="dcterms:W3CDTF">2013-11-21T10:24:09Z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