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7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56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"/>
              <a:t>Edit Master text styles</a:t>
            </a:r>
          </a:p>
          <a:p>
            <a:pPr lvl="1" rtl="0"/>
            <a:r>
              <a:rPr lang="lt"/>
              <a:t>Second level</a:t>
            </a:r>
          </a:p>
          <a:p>
            <a:pPr lvl="2" rtl="0"/>
            <a:r>
              <a:rPr lang="lt"/>
              <a:t>Third level</a:t>
            </a:r>
          </a:p>
          <a:p>
            <a:pPr lvl="3" rtl="0"/>
            <a:r>
              <a:rPr lang="lt"/>
              <a:t>Fourth level</a:t>
            </a:r>
          </a:p>
          <a:p>
            <a:pPr lvl="4" rtl="0"/>
            <a:r>
              <a:rPr lang="l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524841E-2189-4788-9689-01842EBE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l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t"/>
              <a:t>Fare clic per modificare gli stili del testo dello schema</a:t>
            </a:r>
          </a:p>
          <a:p>
            <a:pPr lvl="1" rtl="0"/>
            <a:r>
              <a:rPr lang="lt"/>
              <a:t>Secondo livello</a:t>
            </a:r>
          </a:p>
          <a:p>
            <a:pPr lvl="2" rtl="0"/>
            <a:r>
              <a:rPr lang="lt"/>
              <a:t>Terzo livello</a:t>
            </a:r>
          </a:p>
          <a:p>
            <a:pPr lvl="3" rtl="0"/>
            <a:r>
              <a:rPr lang="lt"/>
              <a:t>Quarto livello</a:t>
            </a:r>
          </a:p>
          <a:p>
            <a:pPr lvl="4" rtl="0"/>
            <a:r>
              <a:rPr lang="l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lt"/>
              <a:t>Fare clic per modificare gli stili del testo dello schema</a:t>
            </a:r>
          </a:p>
          <a:p>
            <a:pPr lvl="1" rtl="0"/>
            <a:r>
              <a:rPr lang="lt"/>
              <a:t>Secondo livello</a:t>
            </a:r>
          </a:p>
          <a:p>
            <a:pPr lvl="2" rtl="0"/>
            <a:r>
              <a:rPr lang="lt"/>
              <a:t>Terzo livello</a:t>
            </a:r>
          </a:p>
          <a:p>
            <a:pPr lvl="3" rtl="0"/>
            <a:r>
              <a:rPr lang="lt"/>
              <a:t>Quarto livello</a:t>
            </a:r>
          </a:p>
          <a:p>
            <a:pPr lvl="4" rtl="0"/>
            <a:r>
              <a:rPr lang="l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t"/>
              <a:t>Fare clic per modificare gli stili del testo dello schema</a:t>
            </a:r>
          </a:p>
          <a:p>
            <a:pPr lvl="1" rtl="0"/>
            <a:r>
              <a:rPr lang="lt"/>
              <a:t>Secondo livello</a:t>
            </a:r>
          </a:p>
          <a:p>
            <a:pPr lvl="2" rtl="0"/>
            <a:r>
              <a:rPr lang="lt"/>
              <a:t>Terzo livello</a:t>
            </a:r>
          </a:p>
          <a:p>
            <a:pPr lvl="3" rtl="0"/>
            <a:r>
              <a:rPr lang="lt"/>
              <a:t>Quarto livello</a:t>
            </a:r>
          </a:p>
          <a:p>
            <a:pPr lvl="4" rtl="0"/>
            <a:r>
              <a:rPr lang="l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lt"/>
              <a:t>Fare clic per modificare gli stili del testo dello schema</a:t>
            </a:r>
          </a:p>
          <a:p>
            <a:pPr lvl="1" rtl="0"/>
            <a:r>
              <a:rPr lang="lt"/>
              <a:t>Secondo livello</a:t>
            </a:r>
          </a:p>
          <a:p>
            <a:pPr lvl="2" rtl="0"/>
            <a:r>
              <a:rPr lang="lt"/>
              <a:t>Terzo livello</a:t>
            </a:r>
          </a:p>
          <a:p>
            <a:pPr lvl="3" rtl="0"/>
            <a:r>
              <a:rPr lang="lt"/>
              <a:t>Quarto livello</a:t>
            </a:r>
          </a:p>
          <a:p>
            <a:pPr lvl="4" rtl="0"/>
            <a:r>
              <a:rPr lang="l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lt"/>
              <a:t>Fare clic per modificare gli stili del testo dello schema</a:t>
            </a:r>
          </a:p>
          <a:p>
            <a:pPr lvl="1" rtl="0"/>
            <a:r>
              <a:rPr lang="lt"/>
              <a:t>Secondo livello</a:t>
            </a:r>
          </a:p>
          <a:p>
            <a:pPr lvl="2" rtl="0"/>
            <a:r>
              <a:rPr lang="lt"/>
              <a:t>Terzo livello</a:t>
            </a:r>
          </a:p>
          <a:p>
            <a:pPr lvl="3" rtl="0"/>
            <a:r>
              <a:rPr lang="lt"/>
              <a:t>Quarto livello</a:t>
            </a:r>
          </a:p>
          <a:p>
            <a:pPr lvl="4" rtl="0"/>
            <a:r>
              <a:rPr lang="l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l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lt"/>
              <a:t>Fare clic per modificare gli stili del testo dello schema</a:t>
            </a:r>
          </a:p>
          <a:p>
            <a:pPr lvl="1" rtl="0"/>
            <a:r>
              <a:rPr lang="lt"/>
              <a:t>Secondo livello</a:t>
            </a:r>
          </a:p>
          <a:p>
            <a:pPr lvl="2" rtl="0"/>
            <a:r>
              <a:rPr lang="lt"/>
              <a:t>Terzo livello</a:t>
            </a:r>
          </a:p>
          <a:p>
            <a:pPr lvl="3" rtl="0"/>
            <a:r>
              <a:rPr lang="lt"/>
              <a:t>Quarto livello</a:t>
            </a:r>
          </a:p>
          <a:p>
            <a:pPr lvl="4" rtl="0"/>
            <a:r>
              <a:rPr lang="l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l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lt"/>
              <a:t>Fare clic per modificare gli stili del testo dello schema</a:t>
            </a:r>
          </a:p>
          <a:p>
            <a:pPr lvl="1" rtl="0"/>
            <a:r>
              <a:rPr lang="lt"/>
              <a:t>Secondo livello</a:t>
            </a:r>
          </a:p>
          <a:p>
            <a:pPr lvl="2" rtl="0"/>
            <a:r>
              <a:rPr lang="lt"/>
              <a:t>Terzo livello</a:t>
            </a:r>
          </a:p>
          <a:p>
            <a:pPr lvl="3" rtl="0"/>
            <a:r>
              <a:rPr lang="lt"/>
              <a:t>Quarto livello</a:t>
            </a:r>
          </a:p>
          <a:p>
            <a:pPr lvl="4" rtl="0"/>
            <a:r>
              <a:rPr lang="l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lt"/>
              <a:t>Fare clic per modificare gli stili del testo dello schema</a:t>
            </a:r>
          </a:p>
          <a:p>
            <a:pPr lvl="1" rtl="0"/>
            <a:r>
              <a:rPr lang="lt"/>
              <a:t>Secondo livello</a:t>
            </a:r>
          </a:p>
          <a:p>
            <a:pPr lvl="2" rtl="0"/>
            <a:r>
              <a:rPr lang="lt"/>
              <a:t>Terzo livello</a:t>
            </a:r>
          </a:p>
          <a:p>
            <a:pPr lvl="3" rtl="0"/>
            <a:r>
              <a:rPr lang="lt"/>
              <a:t>Quarto livello</a:t>
            </a:r>
          </a:p>
          <a:p>
            <a:pPr lvl="4" rtl="0"/>
            <a:r>
              <a:rPr lang="l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l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l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l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"/>
              <a:t>Fare clic per modificare gli stili del testo dello schema</a:t>
            </a:r>
          </a:p>
          <a:p>
            <a:pPr lvl="1" rtl="0"/>
            <a:r>
              <a:rPr lang="lt"/>
              <a:t>Secondo livello</a:t>
            </a:r>
          </a:p>
          <a:p>
            <a:pPr lvl="2" rtl="0"/>
            <a:r>
              <a:rPr lang="lt"/>
              <a:t>Terzo livello</a:t>
            </a:r>
          </a:p>
          <a:p>
            <a:pPr lvl="3" rtl="0"/>
            <a:r>
              <a:rPr lang="lt"/>
              <a:t>Quarto livello</a:t>
            </a:r>
          </a:p>
          <a:p>
            <a:pPr lvl="4" rtl="0"/>
            <a:r>
              <a:rPr lang="l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77749" y="706351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lt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7 būdai dirbti kartu</a:t>
            </a:r>
          </a:p>
        </p:txBody>
      </p:sp>
      <p:sp>
        <p:nvSpPr>
          <p:cNvPr id="8" name="Rettangolo 7"/>
          <p:cNvSpPr/>
          <p:nvPr/>
        </p:nvSpPr>
        <p:spPr>
          <a:xfrm>
            <a:off x="488024" y="1142542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lt" sz="70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„PowerPoint“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45134"/>
          <a:stretch/>
        </p:blipFill>
        <p:spPr>
          <a:xfrm>
            <a:off x="4366518" y="1913424"/>
            <a:ext cx="3357008" cy="303618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477749" y="5392189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Redaguokite su kitais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57202" y="5767462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500">
                <a:latin typeface="Segoe Pro Display" charset="0"/>
                <a:ea typeface="Segoe Pro Display" charset="0"/>
                <a:cs typeface="Segoe Pro Display" charset="0"/>
              </a:rPr>
              <a:t>Bendrinkite pateiktį su kitais, </a:t>
            </a:r>
          </a:p>
          <a:p>
            <a:pPr rtl="0"/>
            <a:r>
              <a:rPr lang="lt" sz="1500">
                <a:latin typeface="Segoe Pro Display" charset="0"/>
                <a:ea typeface="Segoe Pro Display" charset="0"/>
                <a:cs typeface="Segoe Pro Display" charset="0"/>
              </a:rPr>
              <a:t>kad galėtumėte dirbti kartu.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57202" y="7729868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Matykite, kas dirba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67477" y="8115144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500">
                <a:latin typeface="Segoe Pro Display" charset="0"/>
                <a:ea typeface="Segoe Pro Display" charset="0"/>
                <a:cs typeface="Segoe Pro Display" charset="0"/>
              </a:rPr>
              <a:t>Buvimo indikatorius rodo, </a:t>
            </a:r>
          </a:p>
          <a:p>
            <a:pPr rtl="0"/>
            <a:r>
              <a:rPr lang="lt" sz="1500">
                <a:latin typeface="Segoe Pro Display" charset="0"/>
                <a:ea typeface="Segoe Pro Display" charset="0"/>
                <a:cs typeface="Segoe Pro Display" charset="0"/>
              </a:rPr>
              <a:t>kas dirba su failu.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8960" y="8625235"/>
            <a:ext cx="1095591" cy="1104427"/>
          </a:xfrm>
          <a:prstGeom prst="rect">
            <a:avLst/>
          </a:prstGeom>
        </p:spPr>
      </p:pic>
      <p:cxnSp>
        <p:nvCxnSpPr>
          <p:cNvPr id="24" name="Connettore 1 23"/>
          <p:cNvCxnSpPr/>
          <p:nvPr/>
        </p:nvCxnSpPr>
        <p:spPr>
          <a:xfrm>
            <a:off x="0" y="761315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3631" y="5203151"/>
            <a:ext cx="5295757" cy="235598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9346" y="5129930"/>
            <a:ext cx="6431912" cy="6756208"/>
          </a:xfrm>
          <a:prstGeom prst="rect">
            <a:avLst/>
          </a:prstGeom>
        </p:spPr>
      </p:pic>
      <p:cxnSp>
        <p:nvCxnSpPr>
          <p:cNvPr id="69" name="Connettore 1 68"/>
          <p:cNvCxnSpPr/>
          <p:nvPr/>
        </p:nvCxnSpPr>
        <p:spPr>
          <a:xfrm>
            <a:off x="0" y="1005840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E956E-883E-4D34-825C-7E0BA01700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785"/>
          <a:stretch/>
        </p:blipFill>
        <p:spPr>
          <a:xfrm>
            <a:off x="843516" y="2171680"/>
            <a:ext cx="3226658" cy="28632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15628C0-3F71-4BF0-A166-A57B983B5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878" y="6365648"/>
            <a:ext cx="672709" cy="730974"/>
          </a:xfrm>
          <a:prstGeom prst="rect">
            <a:avLst/>
          </a:prstGeom>
        </p:spPr>
      </p:pic>
      <p:sp>
        <p:nvSpPr>
          <p:cNvPr id="75" name="Rettangolo 18">
            <a:extLst>
              <a:ext uri="{FF2B5EF4-FFF2-40B4-BE49-F238E27FC236}">
                <a16:creationId xmlns:a16="http://schemas.microsoft.com/office/drawing/2014/main" id="{A4408160-FD0F-40FB-8F9F-A51DD3CC4D86}"/>
              </a:ext>
            </a:extLst>
          </p:cNvPr>
          <p:cNvSpPr/>
          <p:nvPr/>
        </p:nvSpPr>
        <p:spPr>
          <a:xfrm>
            <a:off x="795205" y="6522783"/>
            <a:ext cx="2048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 dirty="0">
                <a:latin typeface="Segoe Pro Display" charset="0"/>
                <a:ea typeface="Segoe Pro Display" charset="0"/>
                <a:cs typeface="Segoe Pro Display" charset="0"/>
              </a:rPr>
              <a:t>Atlikimo veiksmai ir vaizdo įrašas: aka.ms/powerpointsharehelp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9A91DE92-AEE5-46D3-B638-4AF1ECB6D7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401" y="9167257"/>
            <a:ext cx="672709" cy="730974"/>
          </a:xfrm>
          <a:prstGeom prst="rect">
            <a:avLst/>
          </a:prstGeom>
        </p:spPr>
      </p:pic>
      <p:sp>
        <p:nvSpPr>
          <p:cNvPr id="77" name="Rettangolo 18">
            <a:extLst>
              <a:ext uri="{FF2B5EF4-FFF2-40B4-BE49-F238E27FC236}">
                <a16:creationId xmlns:a16="http://schemas.microsoft.com/office/drawing/2014/main" id="{84C94029-645F-45CF-8C17-23328528878F}"/>
              </a:ext>
            </a:extLst>
          </p:cNvPr>
          <p:cNvSpPr/>
          <p:nvPr/>
        </p:nvSpPr>
        <p:spPr>
          <a:xfrm>
            <a:off x="844587" y="9247547"/>
            <a:ext cx="205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 dirty="0">
                <a:latin typeface="Segoe Pro Display" charset="0"/>
                <a:ea typeface="Segoe Pro Display" charset="0"/>
                <a:cs typeface="Segoe Pro Display" charset="0"/>
              </a:rPr>
              <a:t>Atlikimo veiksmai ir 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lt" sz="1000" dirty="0">
                <a:latin typeface="Segoe Pro Display" charset="0"/>
                <a:ea typeface="Segoe Pro Display" charset="0"/>
                <a:cs typeface="Segoe Pro Display" charset="0"/>
              </a:rPr>
              <a:t>vaizdo įrašas: aka.ms/powerpointpresencehelp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127"/>
          <p:cNvSpPr/>
          <p:nvPr/>
        </p:nvSpPr>
        <p:spPr>
          <a:xfrm>
            <a:off x="-20549" y="319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6" name="Rettangolo 65"/>
          <p:cNvSpPr/>
          <p:nvPr/>
        </p:nvSpPr>
        <p:spPr>
          <a:xfrm>
            <a:off x="477749" y="2438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Peržiūrėkite, kas pakeista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457202" y="603873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500">
                <a:latin typeface="Segoe Pro Display" charset="0"/>
                <a:ea typeface="Segoe Pro Display" charset="0"/>
                <a:cs typeface="Segoe Pro Display" charset="0"/>
              </a:rPr>
              <a:t>Spalvos miniatiūrų srityje ir skaidrėse nurodo, </a:t>
            </a:r>
          </a:p>
          <a:p>
            <a:pPr rtl="0"/>
            <a:r>
              <a:rPr lang="lt" sz="1500">
                <a:latin typeface="Segoe Pro Display" charset="0"/>
                <a:ea typeface="Segoe Pro Display" charset="0"/>
                <a:cs typeface="Segoe Pro Display" charset="0"/>
              </a:rPr>
              <a:t>kas buvo atnaujinta po jūsų paskutinės peržiūros.</a:t>
            </a: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416" y="239456"/>
            <a:ext cx="1409700" cy="144780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04" y="1336988"/>
            <a:ext cx="7211859" cy="2989371"/>
          </a:xfrm>
          <a:prstGeom prst="rect">
            <a:avLst/>
          </a:prstGeom>
        </p:spPr>
      </p:pic>
      <p:sp>
        <p:nvSpPr>
          <p:cNvPr id="70" name="Rettangolo 69"/>
          <p:cNvSpPr/>
          <p:nvPr/>
        </p:nvSpPr>
        <p:spPr>
          <a:xfrm>
            <a:off x="3405884" y="3004060"/>
            <a:ext cx="960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>
                <a:latin typeface="Segoe Pro Display" charset="0"/>
                <a:ea typeface="Segoe Pro Display" charset="0"/>
                <a:cs typeface="Segoe Pro Display" charset="0"/>
              </a:rPr>
              <a:t>Pažymėtas elementas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917825" y="4183059"/>
            <a:ext cx="2678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>
                <a:latin typeface="Segoe Pro Display" charset="0"/>
                <a:ea typeface="Segoe Pro Display" charset="0"/>
                <a:cs typeface="Segoe Pro Display" charset="0"/>
              </a:rPr>
              <a:t>Spalvinimas miniatiūrų srityje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0" y="452494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477748" y="4697858"/>
            <a:ext cx="271751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Teikite ir gaukite idėjas</a:t>
            </a:r>
          </a:p>
        </p:txBody>
      </p:sp>
      <p:sp>
        <p:nvSpPr>
          <p:cNvPr id="74" name="Rettangolo 73"/>
          <p:cNvSpPr/>
          <p:nvPr/>
        </p:nvSpPr>
        <p:spPr>
          <a:xfrm>
            <a:off x="457201" y="5073131"/>
            <a:ext cx="3046288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500" dirty="0">
                <a:latin typeface="Segoe Pro Display" charset="0"/>
                <a:ea typeface="Segoe Pro Display" charset="0"/>
                <a:cs typeface="Segoe Pro Display" charset="0"/>
              </a:rPr>
              <a:t>Įtraukite pastabų kitiems</a:t>
            </a:r>
          </a:p>
          <a:p>
            <a:pPr rtl="0"/>
            <a:r>
              <a:rPr lang="lt" sz="1500" dirty="0">
                <a:latin typeface="Segoe Pro Display" charset="0"/>
                <a:ea typeface="Segoe Pro Display" charset="0"/>
                <a:cs typeface="Segoe Pro Display" charset="0"/>
              </a:rPr>
              <a:t>arba sužinokite, ką jie parašė.</a:t>
            </a:r>
          </a:p>
          <a:p>
            <a:pPr rtl="0"/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4114800" y="4697858"/>
            <a:ext cx="3477670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Akimirksniu kalbėkitės su kitais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4100153" y="5096731"/>
            <a:ext cx="3547592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500" dirty="0">
                <a:latin typeface="Segoe Pro Display" charset="0"/>
                <a:ea typeface="Segoe Pro Display" charset="0"/>
                <a:cs typeface="Segoe Pro Display" charset="0"/>
              </a:rPr>
              <a:t>Norite aptarti tiesiog dabar? Pradėkite pokalbį, kurį matys visi šiuo </a:t>
            </a:r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lt" sz="1500" dirty="0">
                <a:latin typeface="Segoe Pro Display" charset="0"/>
                <a:ea typeface="Segoe Pro Display" charset="0"/>
                <a:cs typeface="Segoe Pro Display" charset="0"/>
              </a:rPr>
              <a:t>metu redaguojantys failą.</a:t>
            </a:r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67" y="8290814"/>
            <a:ext cx="1368819" cy="123418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053" y="8363767"/>
            <a:ext cx="1558694" cy="1372581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208" y="5642597"/>
            <a:ext cx="3165678" cy="3008223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5885" y="5626817"/>
            <a:ext cx="4618579" cy="3349288"/>
          </a:xfrm>
          <a:prstGeom prst="rect">
            <a:avLst/>
          </a:prstGeom>
        </p:spPr>
      </p:pic>
      <p:cxnSp>
        <p:nvCxnSpPr>
          <p:cNvPr id="81" name="Connettore 1 80"/>
          <p:cNvCxnSpPr/>
          <p:nvPr/>
        </p:nvCxnSpPr>
        <p:spPr>
          <a:xfrm>
            <a:off x="3883331" y="4697857"/>
            <a:ext cx="0" cy="4832246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77">
            <a:extLst>
              <a:ext uri="{FF2B5EF4-FFF2-40B4-BE49-F238E27FC236}">
                <a16:creationId xmlns:a16="http://schemas.microsoft.com/office/drawing/2014/main" id="{FB84725E-CB86-4668-8709-82DDEE323C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5956" y="3795444"/>
            <a:ext cx="672709" cy="730974"/>
          </a:xfrm>
          <a:prstGeom prst="rect">
            <a:avLst/>
          </a:prstGeom>
        </p:spPr>
      </p:pic>
      <p:sp>
        <p:nvSpPr>
          <p:cNvPr id="117" name="Rettangolo 18">
            <a:extLst>
              <a:ext uri="{FF2B5EF4-FFF2-40B4-BE49-F238E27FC236}">
                <a16:creationId xmlns:a16="http://schemas.microsoft.com/office/drawing/2014/main" id="{11EFE4C8-987D-4AE5-AC33-5350B6C43D47}"/>
              </a:ext>
            </a:extLst>
          </p:cNvPr>
          <p:cNvSpPr/>
          <p:nvPr/>
        </p:nvSpPr>
        <p:spPr>
          <a:xfrm>
            <a:off x="4242207" y="3987670"/>
            <a:ext cx="224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>
                <a:latin typeface="Segoe Pro Display" charset="0"/>
                <a:ea typeface="Segoe Pro Display" charset="0"/>
                <a:cs typeface="Segoe Pro Display" charset="0"/>
              </a:rPr>
              <a:t>Atlikimo veiksmai ir vaizdo įrašas: aka.ms/powerpointrevisionshelp</a:t>
            </a:r>
          </a:p>
        </p:txBody>
      </p:sp>
      <p:pic>
        <p:nvPicPr>
          <p:cNvPr id="118" name="Picture 79">
            <a:extLst>
              <a:ext uri="{FF2B5EF4-FFF2-40B4-BE49-F238E27FC236}">
                <a16:creationId xmlns:a16="http://schemas.microsoft.com/office/drawing/2014/main" id="{F9EC813C-3379-48D5-B53A-66286649D7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63244" y="9252498"/>
            <a:ext cx="672709" cy="730974"/>
          </a:xfrm>
          <a:prstGeom prst="rect">
            <a:avLst/>
          </a:prstGeom>
        </p:spPr>
      </p:pic>
      <p:sp>
        <p:nvSpPr>
          <p:cNvPr id="119" name="Rettangolo 18">
            <a:extLst>
              <a:ext uri="{FF2B5EF4-FFF2-40B4-BE49-F238E27FC236}">
                <a16:creationId xmlns:a16="http://schemas.microsoft.com/office/drawing/2014/main" id="{72CD1016-9AF6-4887-8767-0D8F891ECE03}"/>
              </a:ext>
            </a:extLst>
          </p:cNvPr>
          <p:cNvSpPr/>
          <p:nvPr/>
        </p:nvSpPr>
        <p:spPr>
          <a:xfrm>
            <a:off x="1857711" y="9396339"/>
            <a:ext cx="2104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 dirty="0">
                <a:latin typeface="Segoe Pro Display" charset="0"/>
                <a:ea typeface="Segoe Pro Display" charset="0"/>
                <a:cs typeface="Segoe Pro Display" charset="0"/>
              </a:rPr>
              <a:t>Atlikimo veiksmai ir vaizdo įrašas: aka.ms/powerpointcommentshelp</a:t>
            </a:r>
          </a:p>
        </p:txBody>
      </p:sp>
      <p:pic>
        <p:nvPicPr>
          <p:cNvPr id="120" name="Picture 81">
            <a:extLst>
              <a:ext uri="{FF2B5EF4-FFF2-40B4-BE49-F238E27FC236}">
                <a16:creationId xmlns:a16="http://schemas.microsoft.com/office/drawing/2014/main" id="{A9641F11-A3F5-499C-B08D-6D3FDCFC2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573" y="8923920"/>
            <a:ext cx="672709" cy="730974"/>
          </a:xfrm>
          <a:prstGeom prst="rect">
            <a:avLst/>
          </a:prstGeom>
        </p:spPr>
      </p:pic>
      <p:sp>
        <p:nvSpPr>
          <p:cNvPr id="121" name="Rettangolo 18">
            <a:extLst>
              <a:ext uri="{FF2B5EF4-FFF2-40B4-BE49-F238E27FC236}">
                <a16:creationId xmlns:a16="http://schemas.microsoft.com/office/drawing/2014/main" id="{C27F537A-44D9-43B8-B6C5-2837FA149BA4}"/>
              </a:ext>
            </a:extLst>
          </p:cNvPr>
          <p:cNvSpPr/>
          <p:nvPr/>
        </p:nvSpPr>
        <p:spPr>
          <a:xfrm>
            <a:off x="6183469" y="8996291"/>
            <a:ext cx="14642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 dirty="0">
                <a:latin typeface="Segoe Pro Display" charset="0"/>
                <a:ea typeface="Segoe Pro Display" charset="0"/>
                <a:cs typeface="Segoe Pro Display" charset="0"/>
              </a:rPr>
              <a:t>Atlikimo veiksmai ir vaizdo įrašas: aka.ms/officechathelp</a:t>
            </a:r>
          </a:p>
        </p:txBody>
      </p:sp>
    </p:spTree>
    <p:extLst>
      <p:ext uri="{BB962C8B-B14F-4D97-AF65-F5344CB8AC3E}">
        <p14:creationId xmlns:p14="http://schemas.microsoft.com/office/powerpoint/2010/main" val="4271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40242" y="250096"/>
            <a:ext cx="3445957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Pateikti ryškų atsiliepimą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2" y="645052"/>
            <a:ext cx="453874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500">
                <a:latin typeface="Segoe Pro Display" charset="0"/>
                <a:ea typeface="Segoe Pro Display" charset="0"/>
                <a:cs typeface="Segoe Pro Display" charset="0"/>
              </a:rPr>
              <a:t>Paryškinkite rašydami ranka! Kai kada yra tiesiog lengviau nubrėžti arba parašyti.</a:t>
            </a:r>
          </a:p>
        </p:txBody>
      </p:sp>
      <p:sp>
        <p:nvSpPr>
          <p:cNvPr id="7" name="Rettangolo 6"/>
          <p:cNvSpPr/>
          <p:nvPr/>
        </p:nvSpPr>
        <p:spPr>
          <a:xfrm>
            <a:off x="566337" y="1339302"/>
            <a:ext cx="1950831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t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REDAGAVIMAS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33271" y="1339302"/>
            <a:ext cx="1890335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t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RAŠYMAS</a:t>
            </a:r>
          </a:p>
        </p:txBody>
      </p:sp>
      <p:sp>
        <p:nvSpPr>
          <p:cNvPr id="9" name="Rettangolo 8"/>
          <p:cNvSpPr/>
          <p:nvPr/>
        </p:nvSpPr>
        <p:spPr>
          <a:xfrm>
            <a:off x="5347698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t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PIEŠIMAS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47" y="1683798"/>
            <a:ext cx="6935922" cy="2035449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3739796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77749" y="382024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Peržiūrėkite ankstesnes versijas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2" y="4129942"/>
            <a:ext cx="4601265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500">
                <a:latin typeface="Segoe Pro Display" charset="0"/>
                <a:ea typeface="Segoe Pro Display" charset="0"/>
                <a:cs typeface="Segoe Pro Display" charset="0"/>
              </a:rPr>
              <a:t>Bendradarbiaudami su kitais žmonėmis, kartais norite matyti, kaip atrodė failas prieš tai, kai jį kas nors pakeitė.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49" y="5878720"/>
            <a:ext cx="7063483" cy="159214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566336" y="5545282"/>
            <a:ext cx="2129669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t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VAKAR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3271" y="5545282"/>
            <a:ext cx="2125196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t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PRIEŠ 2 VALANDAS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347697" y="5545282"/>
            <a:ext cx="2065972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t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DABAR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4624" y="5016131"/>
            <a:ext cx="4707275" cy="48224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974" y="7435928"/>
            <a:ext cx="5999468" cy="1852943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477747" y="9288869"/>
            <a:ext cx="6935922" cy="461306"/>
          </a:xfrm>
          <a:prstGeom prst="round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634" y="9378609"/>
            <a:ext cx="1409700" cy="2921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2245578" y="9404518"/>
            <a:ext cx="5132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Galite atkurti ankstesnę versiją, įrašyti ją atskirai arba nukopijuoti jos turinį</a:t>
            </a:r>
          </a:p>
        </p:txBody>
      </p:sp>
      <p:cxnSp>
        <p:nvCxnSpPr>
          <p:cNvPr id="36" name="Connettore 1 35"/>
          <p:cNvCxnSpPr/>
          <p:nvPr/>
        </p:nvCxnSpPr>
        <p:spPr>
          <a:xfrm>
            <a:off x="0" y="-2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0" y="1005871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83">
            <a:extLst>
              <a:ext uri="{FF2B5EF4-FFF2-40B4-BE49-F238E27FC236}">
                <a16:creationId xmlns:a16="http://schemas.microsoft.com/office/drawing/2014/main" id="{632E689B-3294-4610-98FA-3892995D5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3097" y="304164"/>
            <a:ext cx="672709" cy="730974"/>
          </a:xfrm>
          <a:prstGeom prst="rect">
            <a:avLst/>
          </a:prstGeom>
        </p:spPr>
      </p:pic>
      <p:sp>
        <p:nvSpPr>
          <p:cNvPr id="39" name="Rettangolo 18">
            <a:extLst>
              <a:ext uri="{FF2B5EF4-FFF2-40B4-BE49-F238E27FC236}">
                <a16:creationId xmlns:a16="http://schemas.microsoft.com/office/drawing/2014/main" id="{B3E78554-8517-4DCE-993B-4873A802B954}"/>
              </a:ext>
            </a:extLst>
          </p:cNvPr>
          <p:cNvSpPr/>
          <p:nvPr/>
        </p:nvSpPr>
        <p:spPr>
          <a:xfrm>
            <a:off x="5801915" y="446202"/>
            <a:ext cx="1739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>
                <a:latin typeface="Segoe Pro Display" charset="0"/>
                <a:ea typeface="Segoe Pro Display" charset="0"/>
                <a:cs typeface="Segoe Pro Display" charset="0"/>
              </a:rPr>
              <a:t>Atlikimo veiksmai ir vaizdo įrašas: aka.ms/officeinkhelp</a:t>
            </a:r>
          </a:p>
        </p:txBody>
      </p:sp>
      <p:pic>
        <p:nvPicPr>
          <p:cNvPr id="40" name="Picture 85">
            <a:extLst>
              <a:ext uri="{FF2B5EF4-FFF2-40B4-BE49-F238E27FC236}">
                <a16:creationId xmlns:a16="http://schemas.microsoft.com/office/drawing/2014/main" id="{73C02535-32F3-442A-856A-9C5C4F840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6072" y="3944867"/>
            <a:ext cx="672709" cy="730974"/>
          </a:xfrm>
          <a:prstGeom prst="rect">
            <a:avLst/>
          </a:prstGeom>
        </p:spPr>
      </p:pic>
      <p:sp>
        <p:nvSpPr>
          <p:cNvPr id="41" name="Rettangolo 18">
            <a:extLst>
              <a:ext uri="{FF2B5EF4-FFF2-40B4-BE49-F238E27FC236}">
                <a16:creationId xmlns:a16="http://schemas.microsoft.com/office/drawing/2014/main" id="{B86738D9-DAC2-4863-9DEA-9A75B72EA59D}"/>
              </a:ext>
            </a:extLst>
          </p:cNvPr>
          <p:cNvSpPr/>
          <p:nvPr/>
        </p:nvSpPr>
        <p:spPr>
          <a:xfrm>
            <a:off x="5653619" y="4016005"/>
            <a:ext cx="1944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 dirty="0">
                <a:latin typeface="Segoe Pro Display" charset="0"/>
                <a:ea typeface="Segoe Pro Display" charset="0"/>
                <a:cs typeface="Segoe Pro Display" charset="0"/>
              </a:rPr>
              <a:t>Atlikimo veiksmai ir vaizdo įrašas: aka.ms/powerpointhistoryhelp</a:t>
            </a:r>
          </a:p>
        </p:txBody>
      </p:sp>
    </p:spTree>
    <p:extLst>
      <p:ext uri="{BB962C8B-B14F-4D97-AF65-F5344CB8AC3E}">
        <p14:creationId xmlns:p14="http://schemas.microsoft.com/office/powerpoint/2010/main" val="181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298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1283413"/>
            <a:ext cx="6929919" cy="431514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54154" y="282690"/>
            <a:ext cx="5952548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Dirbkite bet kur ir bet kokiame įrenginyje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2" y="657964"/>
            <a:ext cx="657482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t" sz="1500" dirty="0">
                <a:latin typeface="Segoe Pro Display" charset="0"/>
                <a:ea typeface="Segoe Pro Display" charset="0"/>
                <a:cs typeface="Segoe Pro Display" charset="0"/>
              </a:rPr>
              <a:t>Nesate savo darbo vietoje? Greitai atlikite keitimus telefone ar planšetiniame kompiuteryje.</a:t>
            </a:r>
          </a:p>
        </p:txBody>
      </p:sp>
      <p:sp>
        <p:nvSpPr>
          <p:cNvPr id="8" name="Rettangolo 7"/>
          <p:cNvSpPr/>
          <p:nvPr/>
        </p:nvSpPr>
        <p:spPr>
          <a:xfrm>
            <a:off x="473725" y="4819095"/>
            <a:ext cx="1189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t" sz="1200" b="1" spc="-2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„PowerPoint“, </a:t>
            </a:r>
          </a:p>
          <a:p>
            <a:pPr algn="ctr" rtl="0"/>
            <a:r>
              <a:rPr lang="lt" sz="1200" b="1" spc="-2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skirta „iOS“</a:t>
            </a:r>
          </a:p>
        </p:txBody>
      </p:sp>
      <p:sp>
        <p:nvSpPr>
          <p:cNvPr id="9" name="Rettangolo 8"/>
          <p:cNvSpPr/>
          <p:nvPr/>
        </p:nvSpPr>
        <p:spPr>
          <a:xfrm>
            <a:off x="463836" y="2289014"/>
            <a:ext cx="1170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t" sz="1200" b="1" spc="-2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„PowerPoint“, </a:t>
            </a:r>
          </a:p>
          <a:p>
            <a:pPr algn="ctr" rtl="0"/>
            <a:r>
              <a:rPr lang="lt" sz="1200" b="1" spc="-2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skirta „Windows Phone“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137317" y="2466667"/>
            <a:ext cx="129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t" sz="1200" b="1" spc="-2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„PowerPoint“, </a:t>
            </a:r>
          </a:p>
          <a:p>
            <a:pPr algn="ctr" rtl="0"/>
            <a:r>
              <a:rPr lang="lt" sz="1200" b="1" spc="-2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skirta „Android“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231274" y="4947010"/>
            <a:ext cx="1083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t" sz="12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„PowerPoint </a:t>
            </a:r>
          </a:p>
          <a:p>
            <a:pPr algn="ctr" rtl="0"/>
            <a:r>
              <a:rPr lang="lt" sz="12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Online“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5835955"/>
            <a:ext cx="7772400" cy="422244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1135295" y="6512316"/>
            <a:ext cx="552507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t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Daugiau patarimų, vaizdo įrašų, žinynas ir mokymai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88024" y="6857998"/>
            <a:ext cx="682717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t" sz="37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Apsilankykite aka.ms/PowerPointHelp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873106" y="822222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t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Šias „PowerPoint“ funkcijas galima naudoti „Office 365“.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pic>
        <p:nvPicPr>
          <p:cNvPr id="17" name="Picture 87">
            <a:extLst>
              <a:ext uri="{FF2B5EF4-FFF2-40B4-BE49-F238E27FC236}">
                <a16:creationId xmlns:a16="http://schemas.microsoft.com/office/drawing/2014/main" id="{CD6DE1B3-06A5-48D7-9759-057B690C4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428" y="5074549"/>
            <a:ext cx="672709" cy="730974"/>
          </a:xfrm>
          <a:prstGeom prst="rect">
            <a:avLst/>
          </a:prstGeom>
        </p:spPr>
      </p:pic>
      <p:sp>
        <p:nvSpPr>
          <p:cNvPr id="18" name="Rettangolo 18">
            <a:extLst>
              <a:ext uri="{FF2B5EF4-FFF2-40B4-BE49-F238E27FC236}">
                <a16:creationId xmlns:a16="http://schemas.microsoft.com/office/drawing/2014/main" id="{1799B724-937D-458A-8599-F0222DAADBB7}"/>
              </a:ext>
            </a:extLst>
          </p:cNvPr>
          <p:cNvSpPr/>
          <p:nvPr/>
        </p:nvSpPr>
        <p:spPr>
          <a:xfrm>
            <a:off x="3790358" y="5138562"/>
            <a:ext cx="18394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t" sz="1000" dirty="0">
                <a:latin typeface="Segoe Pro Display" charset="0"/>
                <a:ea typeface="Segoe Pro Display" charset="0"/>
                <a:cs typeface="Segoe Pro Display" charset="0"/>
              </a:rPr>
              <a:t>Atlikimo veiksmai ir vaizdo įrašas: aka.ms/officeappsmobilehelp</a:t>
            </a:r>
          </a:p>
        </p:txBody>
      </p:sp>
    </p:spTree>
    <p:extLst>
      <p:ext uri="{BB962C8B-B14F-4D97-AF65-F5344CB8AC3E}">
        <p14:creationId xmlns:p14="http://schemas.microsoft.com/office/powerpoint/2010/main" val="2014126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5CE603-0589-46D7-A931-0BB7F9CAA5D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315</Words>
  <PresentationFormat>Custom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2017-09-19T11:11:39Z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