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lt-l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6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>
            <a:extLst>
              <a:ext uri="{FF2B5EF4-FFF2-40B4-BE49-F238E27FC236}">
                <a16:creationId xmlns:a16="http://schemas.microsoft.com/office/drawing/2014/main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/>
          </a:p>
        </p:txBody>
      </p:sp>
      <p:sp>
        <p:nvSpPr>
          <p:cNvPr id="3" name="2 datos vietos rezervavimo ženklas">
            <a:extLst>
              <a:ext uri="{FF2B5EF4-FFF2-40B4-BE49-F238E27FC236}">
                <a16:creationId xmlns:a16="http://schemas.microsoft.com/office/drawing/2014/main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8CC71D7-643A-4633-A2C0-3612A8774D62}" type="datetime1">
              <a:rPr lang="lt-LT" smtClean="0"/>
              <a:t>2021-06-28</a:t>
            </a:fld>
            <a:endParaRPr lang="lt-LT"/>
          </a:p>
        </p:txBody>
      </p:sp>
      <p:sp>
        <p:nvSpPr>
          <p:cNvPr id="4" name="3 poraštės vietos rezervavimo ženklas">
            <a:extLst>
              <a:ext uri="{FF2B5EF4-FFF2-40B4-BE49-F238E27FC236}">
                <a16:creationId xmlns:a16="http://schemas.microsoft.com/office/drawing/2014/main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/>
          </a:p>
        </p:txBody>
      </p:sp>
      <p:sp>
        <p:nvSpPr>
          <p:cNvPr id="5" name="4 skaidrės numerio vietos rezervavimo ženklas">
            <a:extLst>
              <a:ext uri="{FF2B5EF4-FFF2-40B4-BE49-F238E27FC236}">
                <a16:creationId xmlns:a16="http://schemas.microsoft.com/office/drawing/2014/main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D98A85-43CB-4CDC-8FF1-647F52B29F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 noProof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A9CC8F-842E-49B4-9788-D4CF83061A8B}" type="datetime1">
              <a:rPr lang="lt-LT" noProof="0" smtClean="0"/>
              <a:t>2021-06-28</a:t>
            </a:fld>
            <a:endParaRPr lang="lt-LT" noProof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3B4569-3B6E-468D-B981-DA515F47BCE4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F3B4569-3B6E-468D-B981-DA515F47BCE4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656962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74 grupė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5 laisva forma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6 laisva forma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7 laisva forma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8 laisva forma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9 laisva forma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10 laisva forma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11 laisva forma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12 laisva forma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13 laisva forma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14 laisva forma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15 laisva forma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16 laisva forma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17 laisva forma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18 laisva forma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19 laisva forma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20 laisva forma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21 laisva forma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22 laisva forma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23 laisva forma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24 laisva forma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25 laisva forma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21 grupė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22 stačiakampis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22 lygiašonis trikampis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24 stačiakampis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 rtlCol="0"/>
          <a:lstStyle/>
          <a:p>
            <a:pPr lvl="0" rtl="0"/>
            <a:r>
              <a:rPr lang="lt-LT" noProof="0" dirty="0"/>
              <a:t>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2F7AB0-69C9-4E27-8116-6B96B45E9DD3}" type="datetime1">
              <a:rPr lang="lt-LT" noProof="0" smtClean="0"/>
              <a:t>2021-06-28</a:t>
            </a:fld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88 grupė"/>
          <p:cNvGrpSpPr/>
          <p:nvPr/>
        </p:nvGrpSpPr>
        <p:grpSpPr>
          <a:xfrm>
            <a:off x="-329674" y="-59376"/>
            <a:ext cx="12515851" cy="6934071"/>
            <a:chOff x="-329674" y="-51881"/>
            <a:chExt cx="12515851" cy="6934071"/>
          </a:xfrm>
        </p:grpSpPr>
        <p:sp>
          <p:nvSpPr>
            <p:cNvPr id="90" name="5 laisva forma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6 laisva forma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7 laisva forma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8 laisva forma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9 laisva forma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10 laisva forma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11 laisva forma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12 laisva forma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13 laisva forma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14 laisva forma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15 laisva forma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16 laisva forma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17 laisva forma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18 laisva forma"/>
            <p:cNvSpPr/>
            <p:nvPr/>
          </p:nvSpPr>
          <p:spPr bwMode="auto">
            <a:xfrm>
              <a:off x="6463239" y="15853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19 laisva forma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20 laisva forma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21 laisva forma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22 laisva forma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23 laisva forma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8 grupė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38 stačiakampis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39 lygiašonis trikampis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40 stačiakampis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rtlCol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lt-LT" noProof="0" dirty="0"/>
              <a:t>Spustelėję redaguokite šablono paantraštės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BA42D166-0FA4-42D8-8088-2AE5A6A69ABC}" type="datetime1">
              <a:rPr lang="lt-LT" noProof="0" smtClean="0"/>
              <a:t>2021-06-28</a:t>
            </a:fld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74 grupė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5 laisva forma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6 laisva forma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7 laisva forma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8 laisva forma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9 laisva forma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10 laisva forma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11 laisva forma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12 laisva forma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13 laisva forma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14 laisva forma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15 laisva forma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16 laisva forma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17 laisva forma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18 laisva forma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19 laisva forma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20 laisva forma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21 laisva forma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22 laisva forma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23 laisva forma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24 laisva forma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25 laisva forma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21 grupė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22 stačiakampis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22 lygiašonis trikampis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24 stačiakampis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 rtlCol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 rtlCol="0"/>
          <a:lstStyle/>
          <a:p>
            <a:pPr lvl="0" rtl="0"/>
            <a:r>
              <a:rPr lang="lt-LT" noProof="0" dirty="0"/>
              <a:t>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3FF1E226-F733-47F5-BEBE-150F1DCFDD38}" type="datetime1">
              <a:rPr lang="lt-LT" noProof="0" smtClean="0"/>
              <a:t>2021-06-28</a:t>
            </a:fld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79 grupė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5 laisva forma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6 laisva forma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7 laisva forma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8 laisva forma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9 laisva forma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10 laisva forma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11 laisva forma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12 laisva forma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13 laisva forma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14 laisva forma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15 laisva forma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16 laisva forma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17 laisva forma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18 laisva forma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19 laisva forma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20 laisva forma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21 laisva forma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22 laisva forma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23 laisva forma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24 laisva forma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25 laisva forma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26 grupė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27 stačiakampis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22 lygiašonis trikampis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29 stačiakampis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rtlCol="0" anchor="ctr"/>
          <a:lstStyle/>
          <a:p>
            <a:pPr lvl="0" rtl="0"/>
            <a:r>
              <a:rPr lang="lt-LT" noProof="0" dirty="0"/>
              <a:t>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B12F54-F4A5-491D-B503-F3AC4914933A}" type="datetime1">
              <a:rPr lang="lt-LT" noProof="0" smtClean="0"/>
              <a:t>2021-06-28</a:t>
            </a:fld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76 grupė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5 laisva forma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6 laisva forma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7 laisva forma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8 laisva forma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9 laisva forma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10 laisva forma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11 laisva forma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12 laisva forma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13 laisva forma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14 laisva forma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15 laisva forma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16 laisva forma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17 laisva forma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18 laisva forma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19 laisva forma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20 laisva forma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21 laisva forma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22 laisva forma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23 laisva forma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8 grupė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98 stačiakampis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39 lygiašonis trikampis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100 stačiakampis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rtlCol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 dirty="0"/>
              <a:t>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EC8A6DED-C1DC-456F-83A3-748C004E3CC0}" type="datetime1">
              <a:rPr lang="lt-LT" noProof="0" smtClean="0"/>
              <a:t>2021-06-28</a:t>
            </a:fld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36 grupė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5 laisva forma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6 laisva forma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7 laisva forma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8 laisva forma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9 laisva forma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10 laisva forma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11 laisva forma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12 laisva forma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13 laisva forma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14 laisva forma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15 laisva forma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16 laisva forma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17 laisva forma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18 laisva forma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19 laisva forma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20 laisva forma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21 laisva forma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22 laisva forma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23 laisva forma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24 laisva forma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25 laisva forma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58 grupė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59 stačiakampis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22 lygiašonis trikampis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61 stačiakampis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 rtlCol="0"/>
          <a:lstStyle/>
          <a:p>
            <a:pPr lvl="0" rtl="0"/>
            <a:r>
              <a:rPr lang="lt-LT" noProof="0" dirty="0"/>
              <a:t>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 rtlCol="0"/>
          <a:lstStyle/>
          <a:p>
            <a:pPr lvl="0" rtl="0"/>
            <a:r>
              <a:rPr lang="lt-LT" noProof="0" dirty="0"/>
              <a:t>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99D7331B-EE63-420A-B22B-1595CD7A524D}" type="datetime1">
              <a:rPr lang="lt-LT" noProof="0" smtClean="0"/>
              <a:t>2021-06-28</a:t>
            </a:fld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38 grupė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5 laisva forma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6 laisva forma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7 laisva forma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8 laisva forma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9 laisva forma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10 laisva forma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11 laisva forma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12 laisva forma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13 laisva forma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14 laisva forma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15 laisva forma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16 laisva forma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17 laisva forma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18 laisva forma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19 laisva forma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20 laisva forma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21 laisva forma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22 laisva forma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23 laisva forma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24 laisva forma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25 laisva forma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60 grupė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61 stačiakampis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22 lygiašonis trikampis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63 stačiakampis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Redaguoti šablono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 rtlCol="0"/>
          <a:lstStyle/>
          <a:p>
            <a:pPr lvl="0" rtl="0"/>
            <a:r>
              <a:rPr lang="lt-LT" noProof="0" dirty="0"/>
              <a:t>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Redaguoti šablono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 rtlCol="0"/>
          <a:lstStyle/>
          <a:p>
            <a:pPr lvl="0" rtl="0"/>
            <a:r>
              <a:rPr lang="lt-LT" noProof="0" dirty="0"/>
              <a:t>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F2C31468-28D8-4B46-9BF6-952861DE6F2E}" type="datetime1">
              <a:rPr lang="lt-LT" noProof="0" smtClean="0"/>
              <a:t>2021-06-28</a:t>
            </a:fld>
            <a:endParaRPr lang="lt-LT" noProof="0" dirty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76 grupė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5 laisva forma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6 laisva forma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7 laisva forma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8 laisva forma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9 laisva forma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10 laisva forma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11 laisva forma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12 laisva forma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13 laisva forma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14 laisva forma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15 laisva forma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16 laisva forma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17 laisva forma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18 laisva forma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19 laisva forma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20 laisva forma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21 laisva forma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22 laisva forma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23 laisva forma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24 laisva forma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25 laisva forma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23 grupė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24 stačiakampis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22 lygiašonis trikampis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26 stačiakampis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5AD4CC-039D-40A2-A619-7489404C2602}" type="datetime1">
              <a:rPr lang="lt-LT" noProof="0" smtClean="0"/>
              <a:t>2021-06-28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B08973CF-85B5-490E-ADC2-F59D7CED105A}" type="datetime1">
              <a:rPr lang="lt-LT" noProof="0" smtClean="0"/>
              <a:t>2021-06-28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73 grupė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5 laisva forma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6 laisva forma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7 laisva forma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8 laisva forma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9 laisva forma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10 laisva forma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11 laisva forma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12 laisva forma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13 laisva forma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14 laisva forma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15 laisva forma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16 laisva forma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17 laisva forma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18 laisva forma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19 laisva forma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20 laisva forma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21 laisva forma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22 laisva forma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23 laisva forma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24 laisva forma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25 laisva forma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20 grupė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21 stačiakampis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22 lygiašonis trikampis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32 stačiakampis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rtlCol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rtlCol="0" anchor="ctr"/>
          <a:lstStyle/>
          <a:p>
            <a:pPr lvl="0" rtl="0"/>
            <a:r>
              <a:rPr lang="lt-LT" noProof="0" dirty="0"/>
              <a:t>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 rtlCol="0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dirty="0"/>
              <a:t>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9DB0CF-6EE5-4B04-8AB3-A787D3179BBC}" type="datetime1">
              <a:rPr lang="lt-LT" noProof="0" smtClean="0"/>
              <a:t>2021-06-28</a:t>
            </a:fld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72 grupė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5 laisva forma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6 laisva forma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7 laisva forma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8 laisva forma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9 laisva forma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10 laisva forma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11 laisva forma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12 laisva forma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13 laisva forma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14 laisva forma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15 laisva forma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16 laisva forma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17 laisva forma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18 laisva forma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19 laisva forma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20 laisva forma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21 laisva forma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22 laisva forma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23 laisva forma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75 grupė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76 stačiakampis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9 lygiašonis trikampis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78 stačiakampis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2 paveikslėlio vietos rezervavimo ženklas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t-LT" noProof="0" dirty="0"/>
              <a:t>Spustelėkite piktogramą, kad įtrauktumėte paveikslėlį</a:t>
            </a:r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rtlCol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dirty="0"/>
              <a:t>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E5234C80-B1A1-482E-AA2F-0D8448857304}" type="datetime1">
              <a:rPr lang="lt-LT" noProof="0" smtClean="0"/>
              <a:t>2021-06-28</a:t>
            </a:fld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/>
              <a:t>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  <a:p>
            <a:pPr lvl="5" rtl="0"/>
            <a:r>
              <a:rPr lang="lt-LT" noProof="0"/>
              <a:t>6</a:t>
            </a:r>
          </a:p>
          <a:p>
            <a:pPr lvl="6" rtl="0"/>
            <a:r>
              <a:rPr lang="lt-LT" noProof="0"/>
              <a:t>7</a:t>
            </a:r>
          </a:p>
          <a:p>
            <a:pPr lvl="7" rtl="0"/>
            <a:r>
              <a:rPr lang="lt-LT" noProof="0"/>
              <a:t>8</a:t>
            </a:r>
          </a:p>
          <a:p>
            <a:pPr lvl="8" rtl="0"/>
            <a:r>
              <a:rPr lang="lt-LT" noProof="0"/>
              <a:t>9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208AB52-78CC-4DA0-BB06-91C9C57A9580}" type="datetime1">
              <a:rPr lang="lt-LT" noProof="0" smtClean="0"/>
              <a:t>2021-06-28</a:t>
            </a:fld>
            <a:endParaRPr lang="lt-LT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lt-LT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D22F896-40B5-4ADD-8801-0D06FADFA095}" type="slidenum">
              <a:rPr lang="lt-LT" noProof="0" smtClean="0"/>
              <a:pPr/>
              <a:t>‹#›</a:t>
            </a:fld>
            <a:endParaRPr lang="lt-LT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3" name="2 paantraštė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theme/theme13.xml><?xml version="1.0" encoding="utf-8"?>
<a:theme xmlns:a="http://schemas.openxmlformats.org/drawingml/2006/main" name="Atlas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Atlas</ap:Template>
  <ap:TotalTime>0</ap:TotalTime>
  <ap:Words>1</ap:Words>
  <ap:PresentationFormat>Plačiaekranė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6">
      <vt:lpstr>Calibri</vt:lpstr>
      <vt:lpstr>Calibri Light</vt:lpstr>
      <vt:lpstr>Times New Roman</vt:lpstr>
      <vt:lpstr>Wingdings</vt:lpstr>
      <vt:lpstr>Atlasas</vt:lpstr>
      <vt:lpstr>„PowerPoint“ pateiktis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2021-06-24T03:18:07Z</dcterms:created>
  <dcterms:modified xsi:type="dcterms:W3CDTF">2021-06-28T08:50:36Z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