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lt-L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7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46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2T09:22:29.553" v="45" actId="20577"/>
      <pc:docMkLst>
        <pc:docMk/>
      </pc:docMkLst>
      <pc:sldChg chg="modSp mod modNotes">
        <pc:chgData name="Fake Test User" userId="SID-0" providerId="Test" clId="FakeClientId" dt="2021-08-02T09:22:06.005" v="40" actId="790"/>
        <pc:sldMkLst>
          <pc:docMk/>
          <pc:sldMk cId="1194440229" sldId="256"/>
        </pc:sldMkLst>
        <pc:spChg chg="mod">
          <ac:chgData name="Fake Test User" userId="SID-0" providerId="Test" clId="FakeClientId" dt="2021-08-02T09:18:32.611" v="0" actId="790"/>
          <ac:spMkLst>
            <pc:docMk/>
            <pc:sldMk cId="1194440229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2T09:18:32.611" v="0" actId="790"/>
          <ac:spMkLst>
            <pc:docMk/>
            <pc:sldMk cId="1194440229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2T09:21:56.911" v="39"/>
        <pc:sldMasterMkLst>
          <pc:docMk/>
          <pc:sldMasterMk cId="0" sldId="2147483696"/>
        </pc:sldMasterMkLst>
        <pc:spChg chg="mod">
          <ac:chgData name="Fake Test User" userId="SID-0" providerId="Test" clId="FakeClientId" dt="2021-08-02T09:19:11.705" v="3" actId="790"/>
          <ac:spMkLst>
            <pc:docMk/>
            <pc:sldMasterMk cId="0" sldId="2147483696"/>
            <ac:spMk id="2" creationId="{00000000-0000-0000-0000-000000000000}"/>
          </ac:spMkLst>
        </pc:spChg>
        <pc:spChg chg="mod">
          <ac:chgData name="Fake Test User" userId="SID-0" providerId="Test" clId="FakeClientId" dt="2021-08-02T09:19:11.705" v="3" actId="790"/>
          <ac:spMkLst>
            <pc:docMk/>
            <pc:sldMasterMk cId="0" sldId="2147483696"/>
            <ac:spMk id="3" creationId="{00000000-0000-0000-0000-000000000000}"/>
          </ac:spMkLst>
        </pc:spChg>
        <pc:spChg chg="mod">
          <ac:chgData name="Fake Test User" userId="SID-0" providerId="Test" clId="FakeClientId" dt="2021-08-02T09:19:11.705" v="3" actId="790"/>
          <ac:spMkLst>
            <pc:docMk/>
            <pc:sldMasterMk cId="0" sldId="2147483696"/>
            <ac:spMk id="4" creationId="{00000000-0000-0000-0000-000000000000}"/>
          </ac:spMkLst>
        </pc:spChg>
        <pc:spChg chg="mod">
          <ac:chgData name="Fake Test User" userId="SID-0" providerId="Test" clId="FakeClientId" dt="2021-08-02T09:19:11.705" v="3" actId="790"/>
          <ac:spMkLst>
            <pc:docMk/>
            <pc:sldMasterMk cId="0" sldId="2147483696"/>
            <ac:spMk id="5" creationId="{00000000-0000-0000-0000-000000000000}"/>
          </ac:spMkLst>
        </pc:spChg>
        <pc:spChg chg="mod">
          <ac:chgData name="Fake Test User" userId="SID-0" providerId="Test" clId="FakeClientId" dt="2021-08-02T09:19:11.705" v="3" actId="790"/>
          <ac:spMkLst>
            <pc:docMk/>
            <pc:sldMasterMk cId="0" sldId="2147483696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02T09:19:17.940" v="5" actId="790"/>
          <pc:sldLayoutMkLst>
            <pc:docMk/>
            <pc:sldMasterMk cId="0" sldId="2147483696"/>
            <pc:sldLayoutMk cId="0" sldId="2147483697"/>
          </pc:sldLayoutMkLst>
          <pc:spChg chg="mod">
            <ac:chgData name="Fake Test User" userId="SID-0" providerId="Test" clId="FakeClientId" dt="2021-08-02T09:19:17.940" v="5" actId="790"/>
            <ac:spMkLst>
              <pc:docMk/>
              <pc:sldMasterMk cId="0" sldId="2147483696"/>
              <pc:sldLayoutMk cId="0" sldId="214748369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9:19:17.940" v="5" actId="790"/>
            <ac:spMkLst>
              <pc:docMk/>
              <pc:sldMasterMk cId="0" sldId="2147483696"/>
              <pc:sldLayoutMk cId="0" sldId="214748369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9:19:17.940" v="5" actId="790"/>
            <ac:spMkLst>
              <pc:docMk/>
              <pc:sldMasterMk cId="0" sldId="2147483696"/>
              <pc:sldLayoutMk cId="0" sldId="2147483697"/>
              <ac:spMk id="7" creationId="{00000000-0000-0000-0000-000000000000}"/>
            </ac:spMkLst>
          </pc:spChg>
          <pc:spChg chg="mod">
            <ac:chgData name="Fake Test User" userId="SID-0" providerId="Test" clId="FakeClientId" dt="2021-08-02T09:19:17.940" v="5" actId="790"/>
            <ac:spMkLst>
              <pc:docMk/>
              <pc:sldMasterMk cId="0" sldId="2147483696"/>
              <pc:sldLayoutMk cId="0" sldId="2147483697"/>
              <ac:spMk id="8" creationId="{00000000-0000-0000-0000-000000000000}"/>
            </ac:spMkLst>
          </pc:spChg>
          <pc:spChg chg="mod">
            <ac:chgData name="Fake Test User" userId="SID-0" providerId="Test" clId="FakeClientId" dt="2021-08-02T09:19:17.940" v="5" actId="790"/>
            <ac:spMkLst>
              <pc:docMk/>
              <pc:sldMasterMk cId="0" sldId="2147483696"/>
              <pc:sldLayoutMk cId="0" sldId="2147483697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9:21:56.911" v="39"/>
          <pc:sldLayoutMkLst>
            <pc:docMk/>
            <pc:sldMasterMk cId="0" sldId="2147483696"/>
            <pc:sldLayoutMk cId="0" sldId="2147483698"/>
          </pc:sldLayoutMkLst>
          <pc:spChg chg="mod">
            <ac:chgData name="Fake Test User" userId="SID-0" providerId="Test" clId="FakeClientId" dt="2021-08-02T09:19:23.534" v="7" actId="790"/>
            <ac:spMkLst>
              <pc:docMk/>
              <pc:sldMasterMk cId="0" sldId="2147483696"/>
              <pc:sldLayoutMk cId="0" sldId="214748369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9:21:56.911" v="39"/>
            <ac:spMkLst>
              <pc:docMk/>
              <pc:sldMasterMk cId="0" sldId="2147483696"/>
              <pc:sldLayoutMk cId="0" sldId="214748369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9:19:23.534" v="7" actId="790"/>
            <ac:spMkLst>
              <pc:docMk/>
              <pc:sldMasterMk cId="0" sldId="2147483696"/>
              <pc:sldLayoutMk cId="0" sldId="2147483698"/>
              <ac:spMk id="7" creationId="{00000000-0000-0000-0000-000000000000}"/>
            </ac:spMkLst>
          </pc:spChg>
          <pc:spChg chg="mod">
            <ac:chgData name="Fake Test User" userId="SID-0" providerId="Test" clId="FakeClientId" dt="2021-08-02T09:19:23.534" v="7" actId="790"/>
            <ac:spMkLst>
              <pc:docMk/>
              <pc:sldMasterMk cId="0" sldId="2147483696"/>
              <pc:sldLayoutMk cId="0" sldId="2147483698"/>
              <ac:spMk id="8" creationId="{00000000-0000-0000-0000-000000000000}"/>
            </ac:spMkLst>
          </pc:spChg>
          <pc:spChg chg="mod">
            <ac:chgData name="Fake Test User" userId="SID-0" providerId="Test" clId="FakeClientId" dt="2021-08-02T09:19:23.534" v="7" actId="790"/>
            <ac:spMkLst>
              <pc:docMk/>
              <pc:sldMasterMk cId="0" sldId="2147483696"/>
              <pc:sldLayoutMk cId="0" sldId="2147483698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9:21:53.021" v="38"/>
          <pc:sldLayoutMkLst>
            <pc:docMk/>
            <pc:sldMasterMk cId="0" sldId="2147483696"/>
            <pc:sldLayoutMk cId="0" sldId="2147483699"/>
          </pc:sldLayoutMkLst>
          <pc:spChg chg="mod">
            <ac:chgData name="Fake Test User" userId="SID-0" providerId="Test" clId="FakeClientId" dt="2021-08-02T09:19:35.347" v="10" actId="790"/>
            <ac:spMkLst>
              <pc:docMk/>
              <pc:sldMasterMk cId="0" sldId="2147483696"/>
              <pc:sldLayoutMk cId="0" sldId="214748369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9:21:53.021" v="38"/>
            <ac:spMkLst>
              <pc:docMk/>
              <pc:sldMasterMk cId="0" sldId="2147483696"/>
              <pc:sldLayoutMk cId="0" sldId="214748369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9:19:35.347" v="10" actId="790"/>
            <ac:spMkLst>
              <pc:docMk/>
              <pc:sldMasterMk cId="0" sldId="2147483696"/>
              <pc:sldLayoutMk cId="0" sldId="2147483699"/>
              <ac:spMk id="7" creationId="{00000000-0000-0000-0000-000000000000}"/>
            </ac:spMkLst>
          </pc:spChg>
          <pc:spChg chg="mod">
            <ac:chgData name="Fake Test User" userId="SID-0" providerId="Test" clId="FakeClientId" dt="2021-08-02T09:19:35.347" v="10" actId="790"/>
            <ac:spMkLst>
              <pc:docMk/>
              <pc:sldMasterMk cId="0" sldId="2147483696"/>
              <pc:sldLayoutMk cId="0" sldId="2147483699"/>
              <ac:spMk id="8" creationId="{00000000-0000-0000-0000-000000000000}"/>
            </ac:spMkLst>
          </pc:spChg>
          <pc:spChg chg="mod">
            <ac:chgData name="Fake Test User" userId="SID-0" providerId="Test" clId="FakeClientId" dt="2021-08-02T09:19:35.347" v="10" actId="790"/>
            <ac:spMkLst>
              <pc:docMk/>
              <pc:sldMasterMk cId="0" sldId="2147483696"/>
              <pc:sldLayoutMk cId="0" sldId="2147483699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9:21:50.099" v="37"/>
          <pc:sldLayoutMkLst>
            <pc:docMk/>
            <pc:sldMasterMk cId="0" sldId="2147483696"/>
            <pc:sldLayoutMk cId="0" sldId="2147483700"/>
          </pc:sldLayoutMkLst>
          <pc:spChg chg="mod">
            <ac:chgData name="Fake Test User" userId="SID-0" providerId="Test" clId="FakeClientId" dt="2021-08-02T09:20:23.597" v="12" actId="790"/>
            <ac:spMkLst>
              <pc:docMk/>
              <pc:sldMasterMk cId="0" sldId="2147483696"/>
              <pc:sldLayoutMk cId="0" sldId="214748370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9:21:48.583" v="36"/>
            <ac:spMkLst>
              <pc:docMk/>
              <pc:sldMasterMk cId="0" sldId="2147483696"/>
              <pc:sldLayoutMk cId="0" sldId="214748370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9:21:50.099" v="37"/>
            <ac:spMkLst>
              <pc:docMk/>
              <pc:sldMasterMk cId="0" sldId="2147483696"/>
              <pc:sldLayoutMk cId="0" sldId="214748370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9:20:23.597" v="12" actId="790"/>
            <ac:spMkLst>
              <pc:docMk/>
              <pc:sldMasterMk cId="0" sldId="2147483696"/>
              <pc:sldLayoutMk cId="0" sldId="2147483700"/>
              <ac:spMk id="8" creationId="{00000000-0000-0000-0000-000000000000}"/>
            </ac:spMkLst>
          </pc:spChg>
          <pc:spChg chg="mod">
            <ac:chgData name="Fake Test User" userId="SID-0" providerId="Test" clId="FakeClientId" dt="2021-08-02T09:20:23.597" v="12" actId="790"/>
            <ac:spMkLst>
              <pc:docMk/>
              <pc:sldMasterMk cId="0" sldId="2147483696"/>
              <pc:sldLayoutMk cId="0" sldId="2147483700"/>
              <ac:spMk id="9" creationId="{00000000-0000-0000-0000-000000000000}"/>
            </ac:spMkLst>
          </pc:spChg>
          <pc:spChg chg="mod">
            <ac:chgData name="Fake Test User" userId="SID-0" providerId="Test" clId="FakeClientId" dt="2021-08-02T09:20:23.597" v="12" actId="790"/>
            <ac:spMkLst>
              <pc:docMk/>
              <pc:sldMasterMk cId="0" sldId="2147483696"/>
              <pc:sldLayoutMk cId="0" sldId="2147483700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9:21:43.302" v="35"/>
          <pc:sldLayoutMkLst>
            <pc:docMk/>
            <pc:sldMasterMk cId="0" sldId="2147483696"/>
            <pc:sldLayoutMk cId="0" sldId="2147483701"/>
          </pc:sldLayoutMkLst>
          <pc:spChg chg="mod">
            <ac:chgData name="Fake Test User" userId="SID-0" providerId="Test" clId="FakeClientId" dt="2021-08-02T09:21:38.895" v="32"/>
            <ac:spMkLst>
              <pc:docMk/>
              <pc:sldMasterMk cId="0" sldId="2147483696"/>
              <pc:sldLayoutMk cId="0" sldId="214748370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9:21:43.302" v="35"/>
            <ac:spMkLst>
              <pc:docMk/>
              <pc:sldMasterMk cId="0" sldId="2147483696"/>
              <pc:sldLayoutMk cId="0" sldId="214748370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9:21:41.583" v="34"/>
            <ac:spMkLst>
              <pc:docMk/>
              <pc:sldMasterMk cId="0" sldId="2147483696"/>
              <pc:sldLayoutMk cId="0" sldId="2147483701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9:20:32.051" v="14" actId="790"/>
            <ac:spMkLst>
              <pc:docMk/>
              <pc:sldMasterMk cId="0" sldId="2147483696"/>
              <pc:sldLayoutMk cId="0" sldId="2147483701"/>
              <ac:spMk id="7" creationId="{00000000-0000-0000-0000-000000000000}"/>
            </ac:spMkLst>
          </pc:spChg>
          <pc:spChg chg="mod">
            <ac:chgData name="Fake Test User" userId="SID-0" providerId="Test" clId="FakeClientId" dt="2021-08-02T09:20:32.051" v="14" actId="790"/>
            <ac:spMkLst>
              <pc:docMk/>
              <pc:sldMasterMk cId="0" sldId="2147483696"/>
              <pc:sldLayoutMk cId="0" sldId="2147483701"/>
              <ac:spMk id="8" creationId="{00000000-0000-0000-0000-000000000000}"/>
            </ac:spMkLst>
          </pc:spChg>
          <pc:spChg chg="mod">
            <ac:chgData name="Fake Test User" userId="SID-0" providerId="Test" clId="FakeClientId" dt="2021-08-02T09:20:32.051" v="14" actId="790"/>
            <ac:spMkLst>
              <pc:docMk/>
              <pc:sldMasterMk cId="0" sldId="2147483696"/>
              <pc:sldLayoutMk cId="0" sldId="2147483701"/>
              <ac:spMk id="9" creationId="{00000000-0000-0000-0000-000000000000}"/>
            </ac:spMkLst>
          </pc:spChg>
          <pc:spChg chg="mod">
            <ac:chgData name="Fake Test User" userId="SID-0" providerId="Test" clId="FakeClientId" dt="2021-08-02T09:20:32.051" v="14" actId="790"/>
            <ac:spMkLst>
              <pc:docMk/>
              <pc:sldMasterMk cId="0" sldId="2147483696"/>
              <pc:sldLayoutMk cId="0" sldId="2147483701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2T09:21:39.958" v="33"/>
            <ac:spMkLst>
              <pc:docMk/>
              <pc:sldMasterMk cId="0" sldId="2147483696"/>
              <pc:sldLayoutMk cId="0" sldId="2147483701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9:20:38.535" v="16" actId="790"/>
          <pc:sldLayoutMkLst>
            <pc:docMk/>
            <pc:sldMasterMk cId="0" sldId="2147483696"/>
            <pc:sldLayoutMk cId="0" sldId="2147483702"/>
          </pc:sldLayoutMkLst>
          <pc:spChg chg="mod">
            <ac:chgData name="Fake Test User" userId="SID-0" providerId="Test" clId="FakeClientId" dt="2021-08-02T09:20:38.535" v="16" actId="790"/>
            <ac:spMkLst>
              <pc:docMk/>
              <pc:sldMasterMk cId="0" sldId="2147483696"/>
              <pc:sldLayoutMk cId="0" sldId="214748370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9:20:38.535" v="16" actId="790"/>
            <ac:spMkLst>
              <pc:docMk/>
              <pc:sldMasterMk cId="0" sldId="2147483696"/>
              <pc:sldLayoutMk cId="0" sldId="214748370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9:20:38.535" v="16" actId="790"/>
            <ac:spMkLst>
              <pc:docMk/>
              <pc:sldMasterMk cId="0" sldId="2147483696"/>
              <pc:sldLayoutMk cId="0" sldId="214748370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9:20:38.535" v="16" actId="790"/>
            <ac:spMkLst>
              <pc:docMk/>
              <pc:sldMasterMk cId="0" sldId="2147483696"/>
              <pc:sldLayoutMk cId="0" sldId="2147483702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9:20:42.488" v="17" actId="790"/>
          <pc:sldLayoutMkLst>
            <pc:docMk/>
            <pc:sldMasterMk cId="0" sldId="2147483696"/>
            <pc:sldLayoutMk cId="0" sldId="2147483703"/>
          </pc:sldLayoutMkLst>
          <pc:spChg chg="mod">
            <ac:chgData name="Fake Test User" userId="SID-0" providerId="Test" clId="FakeClientId" dt="2021-08-02T09:20:42.488" v="17" actId="790"/>
            <ac:spMkLst>
              <pc:docMk/>
              <pc:sldMasterMk cId="0" sldId="2147483696"/>
              <pc:sldLayoutMk cId="0" sldId="214748370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9:20:42.488" v="17" actId="790"/>
            <ac:spMkLst>
              <pc:docMk/>
              <pc:sldMasterMk cId="0" sldId="2147483696"/>
              <pc:sldLayoutMk cId="0" sldId="214748370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9:20:42.488" v="17" actId="790"/>
            <ac:spMkLst>
              <pc:docMk/>
              <pc:sldMasterMk cId="0" sldId="2147483696"/>
              <pc:sldLayoutMk cId="0" sldId="2147483703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9:21:35.020" v="31"/>
          <pc:sldLayoutMkLst>
            <pc:docMk/>
            <pc:sldMasterMk cId="0" sldId="2147483696"/>
            <pc:sldLayoutMk cId="0" sldId="2147483704"/>
          </pc:sldLayoutMkLst>
          <pc:spChg chg="mod">
            <ac:chgData name="Fake Test User" userId="SID-0" providerId="Test" clId="FakeClientId" dt="2021-08-02T09:20:47.926" v="19" actId="790"/>
            <ac:spMkLst>
              <pc:docMk/>
              <pc:sldMasterMk cId="0" sldId="2147483696"/>
              <pc:sldLayoutMk cId="0" sldId="214748370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9:21:35.020" v="31"/>
            <ac:spMkLst>
              <pc:docMk/>
              <pc:sldMasterMk cId="0" sldId="2147483696"/>
              <pc:sldLayoutMk cId="0" sldId="214748370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9:21:32.802" v="30"/>
            <ac:spMkLst>
              <pc:docMk/>
              <pc:sldMasterMk cId="0" sldId="2147483696"/>
              <pc:sldLayoutMk cId="0" sldId="214748370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9:20:47.926" v="19" actId="790"/>
            <ac:spMkLst>
              <pc:docMk/>
              <pc:sldMasterMk cId="0" sldId="2147483696"/>
              <pc:sldLayoutMk cId="0" sldId="2147483704"/>
              <ac:spMk id="9" creationId="{00000000-0000-0000-0000-000000000000}"/>
            </ac:spMkLst>
          </pc:spChg>
          <pc:spChg chg="mod">
            <ac:chgData name="Fake Test User" userId="SID-0" providerId="Test" clId="FakeClientId" dt="2021-08-02T09:20:47.926" v="19" actId="790"/>
            <ac:spMkLst>
              <pc:docMk/>
              <pc:sldMasterMk cId="0" sldId="2147483696"/>
              <pc:sldLayoutMk cId="0" sldId="2147483704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2T09:20:47.926" v="19" actId="790"/>
            <ac:spMkLst>
              <pc:docMk/>
              <pc:sldMasterMk cId="0" sldId="2147483696"/>
              <pc:sldLayoutMk cId="0" sldId="2147483704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9:21:30.473" v="29"/>
          <pc:sldLayoutMkLst>
            <pc:docMk/>
            <pc:sldMasterMk cId="0" sldId="2147483696"/>
            <pc:sldLayoutMk cId="0" sldId="2147483705"/>
          </pc:sldLayoutMkLst>
          <pc:spChg chg="mod">
            <ac:chgData name="Fake Test User" userId="SID-0" providerId="Test" clId="FakeClientId" dt="2021-08-02T09:20:54.801" v="21" actId="790"/>
            <ac:spMkLst>
              <pc:docMk/>
              <pc:sldMasterMk cId="0" sldId="2147483696"/>
              <pc:sldLayoutMk cId="0" sldId="214748370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9:20:54.801" v="21" actId="790"/>
            <ac:spMkLst>
              <pc:docMk/>
              <pc:sldMasterMk cId="0" sldId="2147483696"/>
              <pc:sldLayoutMk cId="0" sldId="214748370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9:21:30.473" v="29"/>
            <ac:spMkLst>
              <pc:docMk/>
              <pc:sldMasterMk cId="0" sldId="2147483696"/>
              <pc:sldLayoutMk cId="0" sldId="2147483705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9:20:54.801" v="21" actId="790"/>
            <ac:spMkLst>
              <pc:docMk/>
              <pc:sldMasterMk cId="0" sldId="2147483696"/>
              <pc:sldLayoutMk cId="0" sldId="2147483705"/>
              <ac:spMk id="8" creationId="{00000000-0000-0000-0000-000000000000}"/>
            </ac:spMkLst>
          </pc:spChg>
          <pc:spChg chg="mod">
            <ac:chgData name="Fake Test User" userId="SID-0" providerId="Test" clId="FakeClientId" dt="2021-08-02T09:20:54.801" v="21" actId="790"/>
            <ac:spMkLst>
              <pc:docMk/>
              <pc:sldMasterMk cId="0" sldId="2147483696"/>
              <pc:sldLayoutMk cId="0" sldId="2147483705"/>
              <ac:spMk id="9" creationId="{00000000-0000-0000-0000-000000000000}"/>
            </ac:spMkLst>
          </pc:spChg>
          <pc:spChg chg="mod">
            <ac:chgData name="Fake Test User" userId="SID-0" providerId="Test" clId="FakeClientId" dt="2021-08-02T09:20:54.801" v="21" actId="790"/>
            <ac:spMkLst>
              <pc:docMk/>
              <pc:sldMasterMk cId="0" sldId="2147483696"/>
              <pc:sldLayoutMk cId="0" sldId="2147483705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9:21:27.130" v="28"/>
          <pc:sldLayoutMkLst>
            <pc:docMk/>
            <pc:sldMasterMk cId="0" sldId="2147483696"/>
            <pc:sldLayoutMk cId="0" sldId="2147483706"/>
          </pc:sldLayoutMkLst>
          <pc:spChg chg="mod">
            <ac:chgData name="Fake Test User" userId="SID-0" providerId="Test" clId="FakeClientId" dt="2021-08-02T09:20:59.895" v="23" actId="790"/>
            <ac:spMkLst>
              <pc:docMk/>
              <pc:sldMasterMk cId="0" sldId="2147483696"/>
              <pc:sldLayoutMk cId="0" sldId="214748370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9:21:27.130" v="28"/>
            <ac:spMkLst>
              <pc:docMk/>
              <pc:sldMasterMk cId="0" sldId="2147483696"/>
              <pc:sldLayoutMk cId="0" sldId="214748370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9:20:59.895" v="23" actId="790"/>
            <ac:spMkLst>
              <pc:docMk/>
              <pc:sldMasterMk cId="0" sldId="2147483696"/>
              <pc:sldLayoutMk cId="0" sldId="214748370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9:20:59.895" v="23" actId="790"/>
            <ac:spMkLst>
              <pc:docMk/>
              <pc:sldMasterMk cId="0" sldId="2147483696"/>
              <pc:sldLayoutMk cId="0" sldId="214748370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9:20:59.895" v="23" actId="790"/>
            <ac:spMkLst>
              <pc:docMk/>
              <pc:sldMasterMk cId="0" sldId="2147483696"/>
              <pc:sldLayoutMk cId="0" sldId="2147483706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9:21:20.270" v="27" actId="20577"/>
          <pc:sldLayoutMkLst>
            <pc:docMk/>
            <pc:sldMasterMk cId="0" sldId="2147483696"/>
            <pc:sldLayoutMk cId="0" sldId="2147483707"/>
          </pc:sldLayoutMkLst>
          <pc:spChg chg="mod">
            <ac:chgData name="Fake Test User" userId="SID-0" providerId="Test" clId="FakeClientId" dt="2021-08-02T09:21:05.036" v="25"/>
            <ac:spMkLst>
              <pc:docMk/>
              <pc:sldMasterMk cId="0" sldId="2147483696"/>
              <pc:sldLayoutMk cId="0" sldId="214748370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9:21:20.270" v="27" actId="20577"/>
            <ac:spMkLst>
              <pc:docMk/>
              <pc:sldMasterMk cId="0" sldId="2147483696"/>
              <pc:sldLayoutMk cId="0" sldId="214748370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9:21:03.676" v="24" actId="790"/>
            <ac:spMkLst>
              <pc:docMk/>
              <pc:sldMasterMk cId="0" sldId="2147483696"/>
              <pc:sldLayoutMk cId="0" sldId="214748370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9:21:03.676" v="24" actId="790"/>
            <ac:spMkLst>
              <pc:docMk/>
              <pc:sldMasterMk cId="0" sldId="2147483696"/>
              <pc:sldLayoutMk cId="0" sldId="214748370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9:21:03.676" v="24" actId="790"/>
            <ac:spMkLst>
              <pc:docMk/>
              <pc:sldMasterMk cId="0" sldId="2147483696"/>
              <pc:sldLayoutMk cId="0" sldId="2147483707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>
            <a:extLst>
              <a:ext uri="{FF2B5EF4-FFF2-40B4-BE49-F238E27FC236}">
                <a16:creationId xmlns:a16="http://schemas.microsoft.com/office/drawing/2014/main" id="{9A01CBED-6A7A-489F-AAED-B388ED850E0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id="{68076DF4-49D9-4E81-9610-39777BFF99A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D86547-17EA-4966-AAF8-0DB7B9BC74BC}" type="datetime1">
              <a:rPr lang="lt-LT" smtClean="0"/>
              <a:t>2021-08-02</a:t>
            </a:fld>
            <a:endParaRPr lang="lt-LT" dirty="0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F70CC595-A746-4B5C-8B91-7F3BFEDD6BB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8A79F903-F3E3-47EE-93A6-9653E9B6833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2B5F4-EC01-45DE-A3E5-F17B571CCFD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37025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 noProof="0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D806D-2D65-4C9E-AD72-F0ABD28C7818}" type="datetime1">
              <a:rPr lang="lt-LT" smtClean="0"/>
              <a:pPr/>
              <a:t>2021-08-02</a:t>
            </a:fld>
            <a:endParaRPr lang="lt-LT" dirty="0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 noProof="0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noProof="0" dirty="0"/>
              <a:t>Spustelėkite, kad galėtumėte redaguoti šablono teksto stilius</a:t>
            </a:r>
          </a:p>
          <a:p>
            <a:pPr lvl="1"/>
            <a:r>
              <a:rPr lang="lt-LT" noProof="0" dirty="0"/>
              <a:t>Antras lygis</a:t>
            </a:r>
          </a:p>
          <a:p>
            <a:pPr lvl="2"/>
            <a:r>
              <a:rPr lang="lt-LT" noProof="0" dirty="0"/>
              <a:t>Trečias lygis</a:t>
            </a:r>
          </a:p>
          <a:p>
            <a:pPr lvl="3"/>
            <a:r>
              <a:rPr lang="lt-LT" noProof="0" dirty="0"/>
              <a:t>Ketvirtas lygis</a:t>
            </a:r>
          </a:p>
          <a:p>
            <a:pPr lvl="4"/>
            <a:r>
              <a:rPr lang="lt-LT" noProof="0" dirty="0"/>
              <a:t>Penktas lygis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 noProof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F307D-EAF9-4ADB-8A97-06A50DB18EC9}" type="slidenum">
              <a:rPr lang="lt-LT" noProof="0" smtClean="0"/>
              <a:t>‹#›</a:t>
            </a:fld>
            <a:endParaRPr lang="lt-LT" noProof="0"/>
          </a:p>
        </p:txBody>
      </p:sp>
    </p:spTree>
    <p:extLst>
      <p:ext uri="{BB962C8B-B14F-4D97-AF65-F5344CB8AC3E}">
        <p14:creationId xmlns:p14="http://schemas.microsoft.com/office/powerpoint/2010/main" val="370153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8F307D-EAF9-4ADB-8A97-06A50DB18EC9}" type="slidenum">
              <a:rPr lang="lt-LT" smtClean="0"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34565327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vertikalaus teksto vietos rezervavimo ženklas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lt-LT" noProof="0" dirty="0"/>
              <a:t>Spustelėkite, kad galėtumėte redaguoti šablono teksto stilius</a:t>
            </a:r>
          </a:p>
          <a:p>
            <a:pPr lvl="1" rtl="0"/>
            <a:r>
              <a:rPr lang="lt-LT" noProof="0" dirty="0"/>
              <a:t>Antras lygis</a:t>
            </a:r>
          </a:p>
          <a:p>
            <a:pPr lvl="2" rtl="0"/>
            <a:r>
              <a:rPr lang="lt-LT" noProof="0" dirty="0"/>
              <a:t>Trečias lygis</a:t>
            </a:r>
          </a:p>
          <a:p>
            <a:pPr lvl="3" rtl="0"/>
            <a:r>
              <a:rPr lang="lt-LT" noProof="0" dirty="0"/>
              <a:t>Ketvirtas lygis</a:t>
            </a:r>
          </a:p>
          <a:p>
            <a:pPr lvl="4" rtl="0"/>
            <a:r>
              <a:rPr lang="lt-LT" noProof="0" dirty="0"/>
              <a:t>Penktas lygis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46FE78-6990-4B6B-A774-24784FF20FAE}" type="datetime1">
              <a:rPr lang="lt-LT" noProof="0" smtClean="0"/>
              <a:t>2021-08-02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lt-LT" noProof="0" smtClean="0"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adinė skaidrė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rtlCol="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paantraštė"/>
          <p:cNvSpPr>
            <a:spLocks noGrp="1"/>
          </p:cNvSpPr>
          <p:nvPr>
            <p:ph type="subTitle" idx="1" hasCustomPrompt="1"/>
          </p:nvPr>
        </p:nvSpPr>
        <p:spPr>
          <a:xfrm>
            <a:off x="2695194" y="4352544"/>
            <a:ext cx="6801612" cy="1239894"/>
          </a:xfrm>
          <a:noFill/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lt-LT" noProof="0"/>
              <a:t>Spustelėję redaguokite šablono paantraštės stilių</a:t>
            </a:r>
          </a:p>
        </p:txBody>
      </p:sp>
      <p:sp>
        <p:nvSpPr>
          <p:cNvPr id="7" name="6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75794D-AD28-4A4A-AB39-822A35B5B5E0}" type="datetime1">
              <a:rPr lang="lt-LT" noProof="0" smtClean="0"/>
              <a:t>2021-08-02</a:t>
            </a:fld>
            <a:endParaRPr lang="lt-LT" noProof="0"/>
          </a:p>
        </p:txBody>
      </p:sp>
      <p:sp>
        <p:nvSpPr>
          <p:cNvPr id="8" name="7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9" name="8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tikalus pavadinimas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 rtlCol="0"/>
          <a:lstStyle/>
          <a:p>
            <a:pPr rtl="0"/>
            <a:r>
              <a:rPr lang="lt-LT" noProof="0" dirty="0"/>
              <a:t>Spustelėję redaguokite stilių</a:t>
            </a:r>
          </a:p>
        </p:txBody>
      </p:sp>
      <p:sp>
        <p:nvSpPr>
          <p:cNvPr id="3" name="2 vertikalaus teksto vietos rezervavimo ženklas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 rtlCol="0"/>
          <a:lstStyle/>
          <a:p>
            <a:pPr lvl="0" rtl="0"/>
            <a:r>
              <a:rPr lang="lt-LT" noProof="0" dirty="0"/>
              <a:t>Spustelėkite, kad galėtumėte redaguoti šablono teksto stilius</a:t>
            </a:r>
          </a:p>
          <a:p>
            <a:pPr lvl="1" rtl="0"/>
            <a:r>
              <a:rPr lang="lt-LT" noProof="0" dirty="0"/>
              <a:t>Antras lygis</a:t>
            </a:r>
          </a:p>
          <a:p>
            <a:pPr lvl="2" rtl="0"/>
            <a:r>
              <a:rPr lang="lt-LT" noProof="0" dirty="0"/>
              <a:t>Trečias lygis</a:t>
            </a:r>
          </a:p>
          <a:p>
            <a:pPr lvl="3" rtl="0"/>
            <a:r>
              <a:rPr lang="lt-LT" noProof="0" dirty="0"/>
              <a:t>Ketvirtas lygis</a:t>
            </a:r>
          </a:p>
          <a:p>
            <a:pPr lvl="4" rtl="0"/>
            <a:r>
              <a:rPr lang="lt-LT" noProof="0" dirty="0"/>
              <a:t>Penktas lygis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77DFE1-258E-44C9-9E0E-64678D5DE5B3}" type="datetime1">
              <a:rPr lang="lt-LT" noProof="0" smtClean="0"/>
              <a:t>2021-08-02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lt-LT" noProof="0" smtClean="0"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turinio vietos rezervavimo ženklas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lt-LT" noProof="0" dirty="0"/>
              <a:t>Spustelėkite, kad galėtumėte redaguoti šablono teksto stilius</a:t>
            </a:r>
          </a:p>
          <a:p>
            <a:pPr lvl="1" rtl="0"/>
            <a:r>
              <a:rPr lang="lt-LT" noProof="0" dirty="0"/>
              <a:t>Antras lygis</a:t>
            </a:r>
          </a:p>
          <a:p>
            <a:pPr lvl="2" rtl="0"/>
            <a:r>
              <a:rPr lang="lt-LT" noProof="0" dirty="0"/>
              <a:t>Trečias lygis</a:t>
            </a:r>
          </a:p>
          <a:p>
            <a:pPr lvl="3" rtl="0"/>
            <a:r>
              <a:rPr lang="lt-LT" noProof="0" dirty="0"/>
              <a:t>Ketvirtas lygis</a:t>
            </a:r>
          </a:p>
          <a:p>
            <a:pPr lvl="4" rtl="0"/>
            <a:r>
              <a:rPr lang="lt-LT" noProof="0" dirty="0"/>
              <a:t>Penktas lygis</a:t>
            </a:r>
          </a:p>
        </p:txBody>
      </p:sp>
      <p:sp>
        <p:nvSpPr>
          <p:cNvPr id="7" name="6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2107CB9-0CE1-44F1-A413-B9F166C32B8C}" type="datetime1">
              <a:rPr lang="lt-LT" noProof="0" smtClean="0"/>
              <a:t>2021-08-02</a:t>
            </a:fld>
            <a:endParaRPr lang="lt-LT" noProof="0"/>
          </a:p>
        </p:txBody>
      </p:sp>
      <p:sp>
        <p:nvSpPr>
          <p:cNvPr id="8" name="7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9" name="8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rtlCol="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rtlCol="0"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t-LT" noProof="0" dirty="0"/>
              <a:t>Spustelėkite, kad galėtumėte redaguoti šablono teksto stilius</a:t>
            </a:r>
          </a:p>
        </p:txBody>
      </p:sp>
      <p:sp>
        <p:nvSpPr>
          <p:cNvPr id="7" name="6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8ABCCF9-6199-41CA-AFC1-39C648F5205A}" type="datetime1">
              <a:rPr lang="lt-LT" noProof="0" smtClean="0"/>
              <a:t>2021-08-02</a:t>
            </a:fld>
            <a:endParaRPr lang="lt-LT" noProof="0"/>
          </a:p>
        </p:txBody>
      </p:sp>
      <p:sp>
        <p:nvSpPr>
          <p:cNvPr id="8" name="7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9" name="8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turinio vietos rezervavimo ženklas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 rtlCol="0"/>
          <a:lstStyle/>
          <a:p>
            <a:pPr lvl="0" rtl="0"/>
            <a:r>
              <a:rPr lang="lt-LT" noProof="0" dirty="0"/>
              <a:t>Spustelėkite, kad galėtumėte redaguoti šablono teksto stilius</a:t>
            </a:r>
          </a:p>
          <a:p>
            <a:pPr lvl="1" rtl="0"/>
            <a:r>
              <a:rPr lang="lt-LT" noProof="0" dirty="0"/>
              <a:t>Antras lygis</a:t>
            </a:r>
          </a:p>
          <a:p>
            <a:pPr lvl="2" rtl="0"/>
            <a:r>
              <a:rPr lang="lt-LT" noProof="0" dirty="0"/>
              <a:t>Trečias lygis</a:t>
            </a:r>
          </a:p>
          <a:p>
            <a:pPr lvl="3" rtl="0"/>
            <a:r>
              <a:rPr lang="lt-LT" noProof="0" dirty="0"/>
              <a:t>Ketvirtas lygis</a:t>
            </a:r>
          </a:p>
          <a:p>
            <a:pPr lvl="4" rtl="0"/>
            <a:r>
              <a:rPr lang="lt-LT" noProof="0" dirty="0"/>
              <a:t>Penktas lygis</a:t>
            </a:r>
          </a:p>
        </p:txBody>
      </p:sp>
      <p:sp>
        <p:nvSpPr>
          <p:cNvPr id="4" name="3 turinio vietos rezervavimo ženklas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 rtlCol="0"/>
          <a:lstStyle/>
          <a:p>
            <a:pPr lvl="0" rtl="0"/>
            <a:r>
              <a:rPr lang="lt-LT" noProof="0" dirty="0"/>
              <a:t>Spustelėkite, kad galėtumėte redaguoti šablono teksto stilius</a:t>
            </a:r>
          </a:p>
          <a:p>
            <a:pPr lvl="1" rtl="0"/>
            <a:r>
              <a:rPr lang="lt-LT" noProof="0" dirty="0"/>
              <a:t>Antras lygis</a:t>
            </a:r>
          </a:p>
          <a:p>
            <a:pPr lvl="2" rtl="0"/>
            <a:r>
              <a:rPr lang="lt-LT" noProof="0" dirty="0"/>
              <a:t>Trečias lygis</a:t>
            </a:r>
          </a:p>
          <a:p>
            <a:pPr lvl="3" rtl="0"/>
            <a:r>
              <a:rPr lang="lt-LT" noProof="0" dirty="0"/>
              <a:t>Ketvirtas lygis</a:t>
            </a:r>
          </a:p>
          <a:p>
            <a:pPr lvl="4" rtl="0"/>
            <a:r>
              <a:rPr lang="lt-LT" noProof="0" dirty="0"/>
              <a:t>Penktas lygis</a:t>
            </a:r>
          </a:p>
        </p:txBody>
      </p:sp>
      <p:sp>
        <p:nvSpPr>
          <p:cNvPr id="8" name="7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C5E843-CD0B-4803-B027-DD0F5E5FE52E}" type="datetime1">
              <a:rPr lang="lt-LT" noProof="0" smtClean="0"/>
              <a:t>2021-08-02</a:t>
            </a:fld>
            <a:endParaRPr lang="lt-LT" noProof="0"/>
          </a:p>
        </p:txBody>
      </p:sp>
      <p:sp>
        <p:nvSpPr>
          <p:cNvPr id="9" name="8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10" name="9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lt-LT" noProof="0" smtClean="0"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a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rtlCol="0"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t-LT" noProof="0" dirty="0"/>
              <a:t>Spustelėkite, kad galėtumėte redaguoti šablono teksto stilius</a:t>
            </a:r>
          </a:p>
        </p:txBody>
      </p:sp>
      <p:sp>
        <p:nvSpPr>
          <p:cNvPr id="4" name="3 turinio vietos rezervavimo ženklas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 rtlCol="0"/>
          <a:lstStyle/>
          <a:p>
            <a:pPr lvl="0" rtl="0"/>
            <a:r>
              <a:rPr lang="lt-LT" noProof="0" dirty="0"/>
              <a:t>Spustelėkite, kad galėtumėte redaguoti šablono teksto stilius</a:t>
            </a:r>
          </a:p>
          <a:p>
            <a:pPr lvl="1" rtl="0"/>
            <a:r>
              <a:rPr lang="lt-LT" noProof="0" dirty="0"/>
              <a:t>Antras lygis</a:t>
            </a:r>
          </a:p>
          <a:p>
            <a:pPr lvl="2" rtl="0"/>
            <a:r>
              <a:rPr lang="lt-LT" noProof="0" dirty="0"/>
              <a:t>Trečias lygis</a:t>
            </a:r>
          </a:p>
          <a:p>
            <a:pPr lvl="3" rtl="0"/>
            <a:r>
              <a:rPr lang="lt-LT" noProof="0" dirty="0"/>
              <a:t>Ketvirtas lygis</a:t>
            </a:r>
          </a:p>
          <a:p>
            <a:pPr lvl="4" rtl="0"/>
            <a:r>
              <a:rPr lang="lt-LT" noProof="0" dirty="0"/>
              <a:t>Penktas lygis</a:t>
            </a:r>
          </a:p>
        </p:txBody>
      </p:sp>
      <p:sp>
        <p:nvSpPr>
          <p:cNvPr id="6" name="5 turinio vietos rezervavimo ženklas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 rtlCol="0"/>
          <a:lstStyle>
            <a:lvl5pPr>
              <a:defRPr/>
            </a:lvl5pPr>
          </a:lstStyle>
          <a:p>
            <a:pPr lvl="0" rtl="0"/>
            <a:r>
              <a:rPr lang="lt-LT" noProof="0" dirty="0"/>
              <a:t>Spustelėkite, kad galėtumėte redaguoti šablono teksto stilius</a:t>
            </a:r>
          </a:p>
          <a:p>
            <a:pPr lvl="1" rtl="0"/>
            <a:r>
              <a:rPr lang="lt-LT" noProof="0" dirty="0"/>
              <a:t>Antras lygis</a:t>
            </a:r>
          </a:p>
          <a:p>
            <a:pPr lvl="2" rtl="0"/>
            <a:r>
              <a:rPr lang="lt-LT" noProof="0" dirty="0"/>
              <a:t>Trečias lygis</a:t>
            </a:r>
          </a:p>
          <a:p>
            <a:pPr lvl="3" rtl="0"/>
            <a:r>
              <a:rPr lang="lt-LT" noProof="0" dirty="0"/>
              <a:t>Ketvirtas lygis</a:t>
            </a:r>
          </a:p>
          <a:p>
            <a:pPr lvl="4" rtl="0"/>
            <a:r>
              <a:rPr lang="lt-LT" noProof="0" dirty="0"/>
              <a:t>Penktas lygis</a:t>
            </a:r>
          </a:p>
        </p:txBody>
      </p:sp>
      <p:sp>
        <p:nvSpPr>
          <p:cNvPr id="11" name="4 teksto vietos rezervavimo ženklas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rtlCol="0"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t-LT" noProof="0" dirty="0"/>
              <a:t>Spustelėkite, kad galėtumėte redaguoti šablono teksto stilius</a:t>
            </a:r>
          </a:p>
        </p:txBody>
      </p:sp>
      <p:sp>
        <p:nvSpPr>
          <p:cNvPr id="7" name="6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5994B3-6244-482F-BCAF-A8CE0FA1F225}" type="datetime1">
              <a:rPr lang="lt-LT" noProof="0" smtClean="0"/>
              <a:t>2021-08-02</a:t>
            </a:fld>
            <a:endParaRPr lang="lt-LT" noProof="0"/>
          </a:p>
        </p:txBody>
      </p:sp>
      <p:sp>
        <p:nvSpPr>
          <p:cNvPr id="8" name="7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9" name="8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lt-LT" noProof="0" smtClean="0"/>
              <a:t>‹#›</a:t>
            </a:fld>
            <a:endParaRPr lang="lt-LT" noProof="0"/>
          </a:p>
        </p:txBody>
      </p:sp>
      <p:sp>
        <p:nvSpPr>
          <p:cNvPr id="10" name="9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noProof="0"/>
              <a:t>Spustelėję redaguokite stilių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BC928A3-BE02-4307-B2AB-1F1B7F6104C6}" type="datetime1">
              <a:rPr lang="lt-LT" noProof="0" smtClean="0"/>
              <a:t>2021-08-02</a:t>
            </a:fld>
            <a:endParaRPr lang="lt-LT" noProof="0"/>
          </a:p>
        </p:txBody>
      </p:sp>
      <p:sp>
        <p:nvSpPr>
          <p:cNvPr id="4" name="3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5" name="4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lt-LT" noProof="0" smtClean="0"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882F2F0-5F28-49C2-AD43-2FDB4AAFF3AD}" type="datetime1">
              <a:rPr lang="lt-LT" noProof="0" smtClean="0"/>
              <a:t>2021-08-02</a:t>
            </a:fld>
            <a:endParaRPr lang="lt-LT" noProof="0"/>
          </a:p>
        </p:txBody>
      </p:sp>
      <p:sp>
        <p:nvSpPr>
          <p:cNvPr id="3" name="2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lt-LT" noProof="0" smtClean="0"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25 stačiakampis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1 pavadinimas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rtlCol="0"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turinio vietos rezervavimo ženklas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 rtlCol="0"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lt-LT" noProof="0" dirty="0"/>
              <a:t>Spustelėkite, kad galėtumėte redaguoti šablono teksto stilius</a:t>
            </a:r>
          </a:p>
          <a:p>
            <a:pPr lvl="1" rtl="0"/>
            <a:r>
              <a:rPr lang="lt-LT" noProof="0" dirty="0"/>
              <a:t>Antras lygis</a:t>
            </a:r>
          </a:p>
          <a:p>
            <a:pPr lvl="2" rtl="0"/>
            <a:r>
              <a:rPr lang="lt-LT" noProof="0" dirty="0"/>
              <a:t>Trečias lygis</a:t>
            </a:r>
          </a:p>
          <a:p>
            <a:pPr lvl="3" rtl="0"/>
            <a:r>
              <a:rPr lang="lt-LT" noProof="0" dirty="0"/>
              <a:t>Ketvirtas lygis</a:t>
            </a:r>
          </a:p>
          <a:p>
            <a:pPr lvl="4" rtl="0"/>
            <a:r>
              <a:rPr lang="lt-LT" noProof="0" dirty="0"/>
              <a:t>Penktas lygis</a:t>
            </a:r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rtlCol="0"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lt-LT" noProof="0" dirty="0"/>
              <a:t>Spustelėkite, kad galėtumėte redaguoti šablono teksto stilius</a:t>
            </a:r>
          </a:p>
        </p:txBody>
      </p:sp>
      <p:sp>
        <p:nvSpPr>
          <p:cNvPr id="9" name="8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D13A5F-FD76-4030-BF83-64E313FA1485}" type="datetime1">
              <a:rPr lang="lt-LT" noProof="0" smtClean="0"/>
              <a:t>2021-08-02</a:t>
            </a:fld>
            <a:endParaRPr lang="lt-LT" noProof="0"/>
          </a:p>
        </p:txBody>
      </p:sp>
      <p:sp>
        <p:nvSpPr>
          <p:cNvPr id="10" name="9 poraštės vietos rezervavimo ženklas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 rtlCol="0"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 rtl="0"/>
            <a:endParaRPr lang="lt-LT" noProof="0"/>
          </a:p>
        </p:txBody>
      </p:sp>
      <p:sp>
        <p:nvSpPr>
          <p:cNvPr id="11" name="10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lt-LT" noProof="0" smtClean="0"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stačiakampis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1 pavadinimas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rtlCol="0"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paveikslėlio vietos rezervavimo ženklas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rtlCol="0"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lt-LT" noProof="0"/>
              <a:t>Spustelėkite piktogramą, kad įtrauktumėte paveikslėlį</a:t>
            </a:r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rtlCol="0"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lt-LT" noProof="0" dirty="0"/>
              <a:t>Spustelėkite, kad galėtumėte redaguoti šablono teksto stilius</a:t>
            </a:r>
          </a:p>
        </p:txBody>
      </p:sp>
      <p:sp>
        <p:nvSpPr>
          <p:cNvPr id="8" name="7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pPr rtl="0"/>
            <a:fld id="{30604FC5-C40F-4FBD-B29B-B01B937B8466}" type="datetime1">
              <a:rPr lang="lt-LT" noProof="0" smtClean="0"/>
              <a:t>2021-08-02</a:t>
            </a:fld>
            <a:endParaRPr lang="lt-LT" noProof="0"/>
          </a:p>
        </p:txBody>
      </p:sp>
      <p:sp>
        <p:nvSpPr>
          <p:cNvPr id="9" name="8 poraštės vietos rezervavimo ženklas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 rtlCol="0"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 rtl="0"/>
            <a:endParaRPr lang="lt-LT" noProof="0"/>
          </a:p>
        </p:txBody>
      </p:sp>
      <p:sp>
        <p:nvSpPr>
          <p:cNvPr id="10" name="9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lt-LT" noProof="0" smtClean="0"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o vietos rezervavimo ženklas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lt-LT" noProof="0"/>
              <a:t>Redaguoti šablono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8798230D-CFA4-454D-99DB-A84373827933}" type="datetime1">
              <a:rPr lang="lt-LT" noProof="0" smtClean="0"/>
              <a:pPr/>
              <a:t>2021-08-02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fld id="{8A7A6979-0714-4377-B894-6BE4C2D6E202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lt-LT"/>
          </a:p>
        </p:txBody>
      </p:sp>
      <p:sp>
        <p:nvSpPr>
          <p:cNvPr id="3" name="2 paantraštė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94440229"/>
      </p:ext>
    </p:extLst>
  </p:cSld>
  <p:clrMapOvr>
    <a:masterClrMapping/>
  </p:clrMapOvr>
</p:sld>
</file>

<file path=ppt/theme/theme12.xml><?xml version="1.0" encoding="utf-8"?>
<a:theme xmlns:a="http://schemas.openxmlformats.org/drawingml/2006/main" name="Siuntinys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TF00001246</ap:Template>
  <ap:TotalTime>4</ap:TotalTime>
  <ap:Words>1</ap:Words>
  <ap:PresentationFormat>Plačiaekranė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Naudojami šriftai</vt:lpstr>
      </vt:variant>
      <vt:variant>
        <vt:i4>2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ap:HeadingPairs>
  <ap:TitlesOfParts>
    <vt:vector baseType="lpstr" size="4">
      <vt:lpstr>Arial</vt:lpstr>
      <vt:lpstr>Calibri</vt:lpstr>
      <vt:lpstr>Siuntinys</vt:lpstr>
      <vt:lpstr>„PowerPoint“ pateiktis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2015-12-01T21:32:24Z</dcterms:created>
  <dcterms:modified xsi:type="dcterms:W3CDTF">2021-08-02T09:22:35Z</dcterms:modified>
</cp:coreProperties>
</file>