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610.xml" ContentType="application/vnd.openxmlformats-officedocument.presentationml.slideLayout+xml"/>
  <Override PartName="/ppt/slideLayouts/slideLayout1111.xml" ContentType="application/vnd.openxmlformats-officedocument.presentationml.slideLayout+xml"/>
  <Override PartName="/ppt/slideLayouts/slideLayout512.xml" ContentType="application/vnd.openxmlformats-officedocument.presentationml.slideLayout+xml"/>
  <Override PartName="/ppt/slideLayouts/slideLayout1513.xml" ContentType="application/vnd.openxmlformats-officedocument.presentationml.slideLayout+xml"/>
  <Override PartName="/ppt/slideLayouts/slideLayout1014.xml" ContentType="application/vnd.openxmlformats-officedocument.presentationml.slideLayout+xml"/>
  <Override PartName="/ppt/slideLayouts/slideLayout415.xml" ContentType="application/vnd.openxmlformats-officedocument.presentationml.slideLayout+xml"/>
  <Override PartName="/ppt/slideLayouts/slideLayout916.xml" ContentType="application/vnd.openxmlformats-officedocument.presentationml.slideLayout+xml"/>
  <Override PartName="/ppt/slideLayouts/slideLayout1417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lt-L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22" y="10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21-08-03T02:41:40.334" v="75" actId="790"/>
      <pc:docMkLst>
        <pc:docMk/>
      </pc:docMkLst>
      <pc:sldChg chg="modSp mod modNotes">
        <pc:chgData name="Fake Test User" userId="SID-0" providerId="Test" clId="FakeClientId" dt="2021-08-03T02:41:11.069" v="69" actId="790"/>
        <pc:sldMkLst>
          <pc:docMk/>
          <pc:sldMk cId="2526593619" sldId="256"/>
        </pc:sldMkLst>
        <pc:spChg chg="mod">
          <ac:chgData name="Fake Test User" userId="SID-0" providerId="Test" clId="FakeClientId" dt="2021-08-03T02:18:57.400" v="0" actId="790"/>
          <ac:spMkLst>
            <pc:docMk/>
            <pc:sldMk cId="2526593619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03T02:18:57.400" v="0" actId="790"/>
          <ac:spMkLst>
            <pc:docMk/>
            <pc:sldMk cId="2526593619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03T02:41:02.069" v="68"/>
        <pc:sldMasterMkLst>
          <pc:docMk/>
          <pc:sldMasterMk cId="0" sldId="2147483648"/>
        </pc:sldMasterMkLst>
        <pc:spChg chg="mod">
          <ac:chgData name="Fake Test User" userId="SID-0" providerId="Test" clId="FakeClientId" dt="2021-08-03T02:19:23.150" v="2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8-03T02:41:02.069" v="68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8-03T02:19:23.150" v="2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8-03T02:19:23.150" v="2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8-03T02:19:23.150" v="2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8-03T02:19:25.744" v="3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8-03T02:19:25.744" v="3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2:40:57.709" v="67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8-03T02:27:19.180" v="5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2:40:57.709" v="67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2:27:19.180" v="5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2:27:19.180" v="5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2:27:19.180" v="5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2:40:51.787" v="66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8-03T02:27:55.867" v="8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2:40:51.787" v="66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2:27:55.867" v="8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2:27:55.867" v="8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2:27:55.867" v="8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2:40:48.069" v="65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8-03T02:28:03.164" v="10" actId="79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2:40:41.709" v="64" actId="20577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2:40:48.069" v="65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2:28:03.164" v="10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2:28:03.164" v="10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2:28:03.164" v="10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2:40:18.209" v="6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8-03T02:28:14.961" v="12" actId="790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2:40:18.209" v="6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2:39:50.334" v="55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2:40:16.819" v="59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2:39:52.569" v="56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2:28:14.961" v="12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8-03T02:28:14.961" v="12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8-03T02:28:14.961" v="12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2:28:28.242" v="14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8-03T02:28:28.242" v="14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2:28:28.242" v="14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2:28:28.242" v="14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2:28:28.242" v="14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2:28:32.789" v="15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8-03T02:28:32.789" v="15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2:28:32.789" v="15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2:28:32.789" v="15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2:39:40.303" v="53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8-03T02:28:46.211" v="17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2:39:40.303" v="53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2:39:37.537" v="52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2:28:46.211" v="17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2:28:46.211" v="17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2:28:46.211" v="17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2:39:28.866" v="5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8-03T02:29:08.086" v="21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2:29:08.086" v="21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2:39:28.866" v="5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2:29:08.086" v="21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2:29:08.086" v="21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2:29:08.086" v="21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2:38:33.538" v="4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8-03T02:38:33.538" v="4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2:36:38.022" v="35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2:36:38.022" v="35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2:36:38.022" v="35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2:36:38.022" v="35" actId="790"/>
            <ac:spMkLst>
              <pc:docMk/>
              <pc:sldMasterMk cId="0" sldId="2147483648"/>
              <pc:sldLayoutMk cId="0" sldId="2147483658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2:37:16.210" v="39" actId="20577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8-03T02:36:49.475" v="37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2:37:16.210" v="39" actId="20577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2:36:49.475" v="37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2:36:49.475" v="37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2:36:49.475" v="37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2:39:32.834" v="51"/>
          <pc:sldLayoutMkLst>
            <pc:docMk/>
            <pc:sldMasterMk cId="0" sldId="2147483648"/>
            <pc:sldLayoutMk cId="0" sldId="2147483660"/>
          </pc:sldLayoutMkLst>
          <pc:spChg chg="mod">
            <ac:chgData name="Fake Test User" userId="SID-0" providerId="Test" clId="FakeClientId" dt="2021-08-03T02:28:59.086" v="19" actId="790"/>
            <ac:spMkLst>
              <pc:docMk/>
              <pc:sldMasterMk cId="0" sldId="2147483648"/>
              <pc:sldLayoutMk cId="0" sldId="2147483660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2:39:32.834" v="51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2:28:59.086" v="19" actId="790"/>
            <ac:spMkLst>
              <pc:docMk/>
              <pc:sldMasterMk cId="0" sldId="2147483648"/>
              <pc:sldLayoutMk cId="0" sldId="2147483660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2:28:59.086" v="19" actId="790"/>
            <ac:spMkLst>
              <pc:docMk/>
              <pc:sldMasterMk cId="0" sldId="2147483648"/>
              <pc:sldLayoutMk cId="0" sldId="2147483660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2:28:59.086" v="19" actId="790"/>
            <ac:spMkLst>
              <pc:docMk/>
              <pc:sldMasterMk cId="0" sldId="2147483648"/>
              <pc:sldLayoutMk cId="0" sldId="2147483660"/>
              <ac:spMk id="7" creationId="{00000000-0000-0000-0000-000000000000}"/>
            </ac:spMkLst>
          </pc:spChg>
          <pc:spChg chg="mod">
            <ac:chgData name="Fake Test User" userId="SID-0" providerId="Test" clId="FakeClientId" dt="2021-08-03T02:28:59.086" v="19" actId="790"/>
            <ac:spMkLst>
              <pc:docMk/>
              <pc:sldMasterMk cId="0" sldId="2147483648"/>
              <pc:sldLayoutMk cId="0" sldId="2147483660"/>
              <ac:spMk id="1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2:39:25.491" v="49"/>
          <pc:sldLayoutMkLst>
            <pc:docMk/>
            <pc:sldMasterMk cId="0" sldId="2147483648"/>
            <pc:sldLayoutMk cId="0" sldId="2147483663"/>
          </pc:sldLayoutMkLst>
          <pc:spChg chg="mod">
            <ac:chgData name="Fake Test User" userId="SID-0" providerId="Test" clId="FakeClientId" dt="2021-08-03T02:29:19.039" v="23" actId="790"/>
            <ac:spMkLst>
              <pc:docMk/>
              <pc:sldMasterMk cId="0" sldId="2147483648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2:39:25.491" v="49"/>
            <ac:spMkLst>
              <pc:docMk/>
              <pc:sldMasterMk cId="0" sldId="2147483648"/>
              <pc:sldLayoutMk cId="0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2:29:19.039" v="23" actId="790"/>
            <ac:spMkLst>
              <pc:docMk/>
              <pc:sldMasterMk cId="0" sldId="2147483648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2:29:19.039" v="23" actId="790"/>
            <ac:spMkLst>
              <pc:docMk/>
              <pc:sldMasterMk cId="0" sldId="2147483648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2:29:19.039" v="23" actId="790"/>
            <ac:spMkLst>
              <pc:docMk/>
              <pc:sldMasterMk cId="0" sldId="2147483648"/>
              <pc:sldLayoutMk cId="0" sldId="2147483663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2:39:20.803" v="48"/>
          <pc:sldLayoutMkLst>
            <pc:docMk/>
            <pc:sldMasterMk cId="0" sldId="2147483648"/>
            <pc:sldLayoutMk cId="0" sldId="2147483664"/>
          </pc:sldLayoutMkLst>
          <pc:spChg chg="mod">
            <ac:chgData name="Fake Test User" userId="SID-0" providerId="Test" clId="FakeClientId" dt="2021-08-03T02:29:26.195" v="25" actId="790"/>
            <ac:spMkLst>
              <pc:docMk/>
              <pc:sldMasterMk cId="0" sldId="2147483648"/>
              <pc:sldLayoutMk cId="0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2:39:20.803" v="48"/>
            <ac:spMkLst>
              <pc:docMk/>
              <pc:sldMasterMk cId="0" sldId="2147483648"/>
              <pc:sldLayoutMk cId="0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2:29:26.195" v="25" actId="790"/>
            <ac:spMkLst>
              <pc:docMk/>
              <pc:sldMasterMk cId="0" sldId="2147483648"/>
              <pc:sldLayoutMk cId="0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2:29:26.195" v="25" actId="790"/>
            <ac:spMkLst>
              <pc:docMk/>
              <pc:sldMasterMk cId="0" sldId="2147483648"/>
              <pc:sldLayoutMk cId="0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2:29:26.195" v="25" actId="790"/>
            <ac:spMkLst>
              <pc:docMk/>
              <pc:sldMasterMk cId="0" sldId="2147483648"/>
              <pc:sldLayoutMk cId="0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2:39:17.116" v="47"/>
            <ac:spMkLst>
              <pc:docMk/>
              <pc:sldMasterMk cId="0" sldId="2147483648"/>
              <pc:sldLayoutMk cId="0" sldId="2147483664"/>
              <ac:spMk id="10" creationId="{00000000-0000-0000-0000-000000000000}"/>
            </ac:spMkLst>
          </pc:spChg>
          <pc:spChg chg="mod">
            <ac:chgData name="Fake Test User" userId="SID-0" providerId="Test" clId="FakeClientId" dt="2021-08-03T02:29:26.195" v="25" actId="790"/>
            <ac:spMkLst>
              <pc:docMk/>
              <pc:sldMasterMk cId="0" sldId="2147483648"/>
              <pc:sldLayoutMk cId="0" sldId="2147483664"/>
              <ac:spMk id="11" creationId="{00000000-0000-0000-0000-000000000000}"/>
            </ac:spMkLst>
          </pc:spChg>
          <pc:spChg chg="mod">
            <ac:chgData name="Fake Test User" userId="SID-0" providerId="Test" clId="FakeClientId" dt="2021-08-03T02:29:26.195" v="25" actId="790"/>
            <ac:spMkLst>
              <pc:docMk/>
              <pc:sldMasterMk cId="0" sldId="2147483648"/>
              <pc:sldLayoutMk cId="0" sldId="2147483664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2:39:09.928" v="46"/>
          <pc:sldLayoutMkLst>
            <pc:docMk/>
            <pc:sldMasterMk cId="0" sldId="2147483648"/>
            <pc:sldLayoutMk cId="0" sldId="2147483665"/>
          </pc:sldLayoutMkLst>
          <pc:spChg chg="mod">
            <ac:chgData name="Fake Test User" userId="SID-0" providerId="Test" clId="FakeClientId" dt="2021-08-03T02:33:23.398" v="28" actId="790"/>
            <ac:spMkLst>
              <pc:docMk/>
              <pc:sldMasterMk cId="0" sldId="2147483648"/>
              <pc:sldLayoutMk cId="0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2:39:09.928" v="46"/>
            <ac:spMkLst>
              <pc:docMk/>
              <pc:sldMasterMk cId="0" sldId="2147483648"/>
              <pc:sldLayoutMk cId="0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2:33:23.398" v="28" actId="790"/>
            <ac:spMkLst>
              <pc:docMk/>
              <pc:sldMasterMk cId="0" sldId="2147483648"/>
              <pc:sldLayoutMk cId="0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2:33:23.398" v="28" actId="790"/>
            <ac:spMkLst>
              <pc:docMk/>
              <pc:sldMasterMk cId="0" sldId="2147483648"/>
              <pc:sldLayoutMk cId="0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2:33:23.398" v="28" actId="790"/>
            <ac:spMkLst>
              <pc:docMk/>
              <pc:sldMasterMk cId="0" sldId="2147483648"/>
              <pc:sldLayoutMk cId="0" sldId="2147483665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2:38:39.022" v="42"/>
          <pc:sldLayoutMkLst>
            <pc:docMk/>
            <pc:sldMasterMk cId="0" sldId="2147483648"/>
            <pc:sldLayoutMk cId="0" sldId="2147483667"/>
          </pc:sldLayoutMkLst>
          <pc:spChg chg="mod">
            <ac:chgData name="Fake Test User" userId="SID-0" providerId="Test" clId="FakeClientId" dt="2021-08-03T02:36:22.179" v="33" actId="790"/>
            <ac:spMkLst>
              <pc:docMk/>
              <pc:sldMasterMk cId="0" sldId="2147483648"/>
              <pc:sldLayoutMk cId="0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2:38:37.444" v="41"/>
            <ac:spMkLst>
              <pc:docMk/>
              <pc:sldMasterMk cId="0" sldId="2147483648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2:36:22.179" v="33" actId="790"/>
            <ac:spMkLst>
              <pc:docMk/>
              <pc:sldMasterMk cId="0" sldId="2147483648"/>
              <pc:sldLayoutMk cId="0" sldId="2147483667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2:36:22.179" v="33" actId="790"/>
            <ac:spMkLst>
              <pc:docMk/>
              <pc:sldMasterMk cId="0" sldId="2147483648"/>
              <pc:sldLayoutMk cId="0" sldId="2147483667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2:36:22.179" v="33" actId="790"/>
            <ac:spMkLst>
              <pc:docMk/>
              <pc:sldMasterMk cId="0" sldId="2147483648"/>
              <pc:sldLayoutMk cId="0" sldId="2147483667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2:38:39.022" v="42"/>
            <ac:spMkLst>
              <pc:docMk/>
              <pc:sldMasterMk cId="0" sldId="2147483648"/>
              <pc:sldLayoutMk cId="0" sldId="2147483667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2:38:52.756" v="45"/>
          <pc:sldLayoutMkLst>
            <pc:docMk/>
            <pc:sldMasterMk cId="0" sldId="2147483648"/>
            <pc:sldLayoutMk cId="0" sldId="2147483668"/>
          </pc:sldLayoutMkLst>
          <pc:spChg chg="mod">
            <ac:chgData name="Fake Test User" userId="SID-0" providerId="Test" clId="FakeClientId" dt="2021-08-03T02:38:52.756" v="45"/>
            <ac:spMkLst>
              <pc:docMk/>
              <pc:sldMasterMk cId="0" sldId="2147483648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2:33:32.320" v="30" actId="790"/>
            <ac:spMkLst>
              <pc:docMk/>
              <pc:sldMasterMk cId="0" sldId="2147483648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2:33:32.320" v="30" actId="790"/>
            <ac:spMkLst>
              <pc:docMk/>
              <pc:sldMasterMk cId="0" sldId="2147483648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2:33:32.320" v="30" actId="790"/>
            <ac:spMkLst>
              <pc:docMk/>
              <pc:sldMasterMk cId="0" sldId="2147483648"/>
              <pc:sldLayoutMk cId="0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2:38:47.991" v="44"/>
            <ac:spMkLst>
              <pc:docMk/>
              <pc:sldMasterMk cId="0" sldId="2147483648"/>
              <pc:sldLayoutMk cId="0" sldId="2147483668"/>
              <ac:spMk id="10" creationId="{00000000-0000-0000-0000-000000000000}"/>
            </ac:spMkLst>
          </pc:spChg>
          <pc:spChg chg="mod">
            <ac:chgData name="Fake Test User" userId="SID-0" providerId="Test" clId="FakeClientId" dt="2021-08-03T02:33:32.320" v="30" actId="790"/>
            <ac:spMkLst>
              <pc:docMk/>
              <pc:sldMasterMk cId="0" sldId="2147483648"/>
              <pc:sldLayoutMk cId="0" sldId="2147483668"/>
              <ac:spMk id="13" creationId="{00000000-0000-0000-0000-000000000000}"/>
            </ac:spMkLst>
          </pc:spChg>
          <pc:spChg chg="mod">
            <ac:chgData name="Fake Test User" userId="SID-0" providerId="Test" clId="FakeClientId" dt="2021-08-03T02:33:32.320" v="30" actId="790"/>
            <ac:spMkLst>
              <pc:docMk/>
              <pc:sldMasterMk cId="0" sldId="2147483648"/>
              <pc:sldLayoutMk cId="0" sldId="2147483668"/>
              <ac:spMk id="14" creationId="{00000000-0000-0000-0000-000000000000}"/>
            </ac:spMkLst>
          </pc:spChg>
          <pc:spChg chg="mod">
            <ac:chgData name="Fake Test User" userId="SID-0" providerId="Test" clId="FakeClientId" dt="2021-08-03T02:33:32.320" v="30" actId="790"/>
            <ac:spMkLst>
              <pc:docMk/>
              <pc:sldMasterMk cId="0" sldId="2147483648"/>
              <pc:sldLayoutMk cId="0" sldId="2147483668"/>
              <ac:spMk id="1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>
            <a:extLst>
              <a:ext uri="{FF2B5EF4-FFF2-40B4-BE49-F238E27FC236}">
                <a16:creationId xmlns:a16="http://schemas.microsoft.com/office/drawing/2014/main" id="{02900324-EBB3-4829-A697-3C4E096076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DB215848-BA28-4A19-A03A-5E74E1117A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7CFD0-5E4D-48A3-BED5-2D6A93B45A5A}" type="datetime1">
              <a:rPr lang="lt-LT" smtClean="0"/>
              <a:t>2021-08-03</a:t>
            </a:fld>
            <a:endParaRPr lang="lt-LT" dirty="0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5181CF35-56FB-42B8-99D3-3387729C68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A00B08A3-D256-477C-86F3-F59F92E3B2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19FB9-5EE7-4D73-94D1-75C9532CEDF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36694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525660-B653-47D1-AF1E-341CB7860362}" type="datetime1">
              <a:rPr lang="lt-LT" smtClean="0"/>
              <a:pPr/>
              <a:t>2021-08-03</a:t>
            </a:fld>
            <a:endParaRPr lang="lt-LT" dirty="0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 dirty="0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noProof="0" dirty="0"/>
              <a:t>Spustelėkite, kad galėtumėte redaguoti šablono teksto stilius</a:t>
            </a:r>
            <a:endParaRPr lang="lt-LT" dirty="0"/>
          </a:p>
          <a:p>
            <a:pPr lvl="1"/>
            <a:r>
              <a:rPr lang="lt-LT" dirty="0"/>
              <a:t>Antras lygis</a:t>
            </a:r>
          </a:p>
          <a:p>
            <a:pPr lvl="2"/>
            <a:r>
              <a:rPr lang="lt-LT" dirty="0"/>
              <a:t>Trečias lygis</a:t>
            </a:r>
          </a:p>
          <a:p>
            <a:pPr lvl="3"/>
            <a:r>
              <a:rPr lang="lt-LT" dirty="0"/>
              <a:t>Ketvirtas lygis</a:t>
            </a:r>
          </a:p>
          <a:p>
            <a:pPr lvl="4"/>
            <a:r>
              <a:rPr lang="lt-LT" dirty="0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8DC8E-8826-492E-9ABA-57DD49325C33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37431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D8DC8E-8826-492E-9ABA-57DD49325C33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84154667"/>
      </p:ext>
    </p:extLst>
  </p:cSld>
  <p:clrMapOvr>
    <a:masterClrMapping/>
  </p:clrMapOvr>
</p:notes>
</file>

<file path=ppt/slideLayouts/_rels/slideLayout1014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1111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26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33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417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513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69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77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28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34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415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5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10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75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916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slideLayout10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nis vaizd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paveikslėlis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paveikslėlio vietos rezervavimo ženklas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lt-LT" noProof="0"/>
              <a:t>Spustelėkite piktogramą, kad įtrauktumėte paveikslėlį</a:t>
            </a:r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2311E35-BD88-49AC-9B69-F525CAA57C79}" type="datetime1">
              <a:rPr lang="lt-LT" noProof="0" smtClean="0"/>
              <a:t>2021-08-03</a:t>
            </a:fld>
            <a:endParaRPr lang="lt-LT" noProof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radinė skaidrė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paveikslėlis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1 pavadinimas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rtlCol="0"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pPr rtl="0"/>
            <a:r>
              <a:rPr lang="lt-LT" dirty="0"/>
              <a:t>Spustelėję redaguokite stilių</a:t>
            </a:r>
            <a:endParaRPr lang="en-US" dirty="0"/>
          </a:p>
        </p:txBody>
      </p:sp>
      <p:sp>
        <p:nvSpPr>
          <p:cNvPr id="3" name="2 paantraštė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lt"/>
              <a:t>Spustelėję redaguokite šablono paantraštės stilių</a:t>
            </a:r>
            <a:endParaRPr lang="en-US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 rtlCol="0"/>
          <a:lstStyle/>
          <a:p>
            <a:pPr rtl="0"/>
            <a:fld id="{28DAF1D8-D20F-4AF0-A155-26B0F33C680D}" type="datetime1">
              <a:rPr lang="lt-LT" smtClean="0"/>
              <a:t>2021-08-03</a:t>
            </a:fld>
            <a:endParaRPr lang="en-US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 rtlCol="0"/>
          <a:lstStyle/>
          <a:p>
            <a:pPr rtl="0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paveikslėlis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rtlCol="0" anchor="ctr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CB3BC9-1CA4-412F-A0B6-25E4B84D8215}" type="datetime1">
              <a:rPr lang="lt-LT" noProof="0" smtClean="0"/>
              <a:t>2021-08-03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a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15 paveikslėlis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14 teksto laukas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lt-LT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10 teksto laukas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lt-LT" sz="8000" noProof="0">
                <a:solidFill>
                  <a:schemeClr val="tx1"/>
                </a:solidFill>
                <a:effectLst/>
              </a:rPr>
              <a:t>„</a:t>
            </a:r>
          </a:p>
        </p:txBody>
      </p:sp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10" name="9 teksto vietos rezervavimo ženklas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rtlCol="0"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95672F3-F9EF-4123-BCDD-E2CBCFBA041A}" type="datetime1">
              <a:rPr lang="lt-LT" noProof="0" smtClean="0"/>
              <a:t>2021-08-03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itinė kortel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paveikslėlis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rtlCol="0" anchor="b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2B69A6-D84C-408F-942B-B7AB47CF320B}" type="datetime1">
              <a:rPr lang="lt-LT" noProof="0" smtClean="0"/>
              <a:t>2021-08-03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4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itinės kortelės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paveikslėlis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12 teksto laukas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lt-LT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13 teksto laukas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lt-LT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1 pavadinimas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10" name="9 teksto vietos rezervavimo ženklas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1ED108-9C75-4BBA-9971-1E56669849E1}" type="datetime1">
              <a:rPr lang="lt-LT" noProof="0" smtClean="0"/>
              <a:t>2021-08-03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5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isinga arba neteisin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paveikslėlis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 rtl="0"/>
            <a:r>
              <a:rPr lang="lt-LT" noProof="0"/>
              <a:t>Spustelėję redaguokite stilių</a:t>
            </a:r>
          </a:p>
        </p:txBody>
      </p:sp>
      <p:sp>
        <p:nvSpPr>
          <p:cNvPr id="10" name="9 teksto vietos rezervavimo ženklas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B5ED61B-D5D5-4C1B-8B0F-0AB06CA31B74}" type="datetime1">
              <a:rPr lang="lt-LT" noProof="0" smtClean="0"/>
              <a:t>2021-08-03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paveikslėlis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2 vertikalaus teksto vietos rezervavimo ženklas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23DF168-ED54-4559-9CB8-97492B05C2EF}" type="datetime1">
              <a:rPr lang="lt-LT" noProof="0" smtClean="0"/>
              <a:t>2021-08-03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  <p:sp>
        <p:nvSpPr>
          <p:cNvPr id="8" name="1 pavadinimas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 rtlCol="0"/>
          <a:lstStyle/>
          <a:p>
            <a:pPr rtl="0"/>
            <a:r>
              <a:rPr lang="lt-LT" noProof="0"/>
              <a:t>Spustelėję redaguokite stilių</a:t>
            </a:r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paveikslėlis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1 vertikalus pavadinimas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 rtlCol="0"/>
          <a:lstStyle/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rtlCol="0" anchor="t"/>
          <a:lstStyle/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BC2483-F10F-472F-8A9E-C0DE12D1F450}" type="datetime1">
              <a:rPr lang="lt-LT" noProof="0" smtClean="0"/>
              <a:t>2021-08-03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paveikslėlis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/>
          </p:nvPr>
        </p:nvSpPr>
        <p:spPr/>
        <p:txBody>
          <a:bodyPr rtlCol="0" anchor="ctr"/>
          <a:lstStyle/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37F2966-5ED6-42DD-A01B-780A8C116831}" type="datetime1">
              <a:rPr lang="lt-LT" noProof="0" smtClean="0"/>
              <a:t>2021-08-03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paveikslėlis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rtlCol="0" anchor="b"/>
          <a:lstStyle>
            <a:lvl1pPr algn="l">
              <a:defRPr sz="4000" b="0" cap="all"/>
            </a:lvl1pPr>
          </a:lstStyle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8304FF-E5DA-4FA3-94E4-1B62D88843E8}" type="datetime1">
              <a:rPr lang="lt-LT" noProof="0" smtClean="0"/>
              <a:t>2021-08-03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4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paveikslėlis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turinio vietos rezervavimo ženklas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 rtlCol="0">
            <a:normAutofit/>
          </a:bodyPr>
          <a:lstStyle/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 rtlCol="0">
            <a:normAutofit/>
          </a:bodyPr>
          <a:lstStyle/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C2D8CB-A55F-4F5E-BC66-636958DE5C4A}" type="datetime1">
              <a:rPr lang="lt-LT" noProof="0" smtClean="0"/>
              <a:t>2021-08-03</a:t>
            </a:fld>
            <a:endParaRPr lang="lt-LT" noProof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5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a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5" name="4 teksto vietos rezervavimo ženklas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6" name="5 turinio vietos rezervavimo ženklas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7" name="6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868149-65D2-4186-807A-552965889D64}" type="datetime1">
              <a:rPr lang="lt-LT" noProof="0" smtClean="0"/>
              <a:t>2021-08-03</a:t>
            </a:fld>
            <a:r>
              <a:rPr lang="lt-LT" noProof="0"/>
              <a:t>9/11/2014</a:t>
            </a:r>
            <a:fld id="{B61BEF0D-F0BB-DE4B-95CE-6DB70DBA9567}" type="datetimeFigureOut">
              <a:rPr lang="lt-LT" noProof="0" smtClean="0"/>
              <a:pPr rtl="0"/>
              <a:t>8/3/2021</a:t>
            </a:fld>
            <a:endParaRPr lang="lt-LT" noProof="0"/>
          </a:p>
        </p:txBody>
      </p:sp>
      <p:sp>
        <p:nvSpPr>
          <p:cNvPr id="8" name="7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9" name="8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 rtl="0"/>
              <a:t>‹#›</a:t>
            </a:fld>
            <a:r>
              <a:rPr lang="lt-LT" noProof="0"/>
              <a:t>‹#›</a:t>
            </a:r>
            <a:fld id="{D57F1E4F-1CFF-5643-939E-217C01CDF565}" type="slidenum">
              <a:rPr lang="lt-LT" noProof="0" smtClean="0"/>
              <a:pPr rtl="0"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6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paveikslėlis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A2E932-2801-4451-83CB-CC70DDC8974B}" type="datetime1">
              <a:rPr lang="lt-LT" noProof="0" smtClean="0"/>
              <a:t>2021-08-03</a:t>
            </a:fld>
            <a:endParaRPr lang="lt-LT" noProof="0"/>
          </a:p>
        </p:txBody>
      </p:sp>
      <p:sp>
        <p:nvSpPr>
          <p:cNvPr id="4" name="3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5" name="4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paveikslėlis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1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06F4BB-A1AA-4A71-AD46-1CC1A31DCE5B}" type="datetime1">
              <a:rPr lang="lt-LT" noProof="0" smtClean="0"/>
              <a:t>2021-08-03</a:t>
            </a:fld>
            <a:endParaRPr lang="lt-LT" noProof="0"/>
          </a:p>
        </p:txBody>
      </p:sp>
      <p:sp>
        <p:nvSpPr>
          <p:cNvPr id="3" name="2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4" name="3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paveikslėlis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C51C302-0D76-4839-9031-C627E0A156F3}" type="datetime1">
              <a:rPr lang="lt-LT" noProof="0" smtClean="0"/>
              <a:t>2021-08-03</a:t>
            </a:fld>
            <a:endParaRPr lang="lt-LT" noProof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9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paveikslėlis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rtlCol="0" anchor="b">
            <a:normAutofit/>
          </a:bodyPr>
          <a:lstStyle>
            <a:lvl1pPr algn="l">
              <a:defRPr sz="2800" b="0"/>
            </a:lvl1pPr>
          </a:lstStyle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14" name="2 paveikslėlio vietos rezervavimo ženklas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lt-LT" noProof="0"/>
              <a:t>Spustelėkite piktogramą, kad įtrauktumėte paveikslėlį</a:t>
            </a:r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1CD0CEE-08D5-49CD-ABE1-BAF64707DBB6}" type="datetime1">
              <a:rPr lang="lt-LT" noProof="0" smtClean="0"/>
              <a:t>2021-08-03</a:t>
            </a:fld>
            <a:endParaRPr lang="lt-LT" noProof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133.xml" Id="rId13" /><Relationship Type="http://schemas.openxmlformats.org/officeDocument/2006/relationships/theme" Target="/ppt/theme/theme12.xml" Id="rId18" /><Relationship Type="http://schemas.openxmlformats.org/officeDocument/2006/relationships/slideLayout" Target="/ppt/slideLayouts/slideLayout34.xml" Id="rId3" /><Relationship Type="http://schemas.openxmlformats.org/officeDocument/2006/relationships/slideLayout" Target="/ppt/slideLayouts/slideLayout75.xml" Id="rId7" /><Relationship Type="http://schemas.openxmlformats.org/officeDocument/2006/relationships/slideLayout" Target="/ppt/slideLayouts/slideLayout126.xml" Id="rId12" /><Relationship Type="http://schemas.openxmlformats.org/officeDocument/2006/relationships/slideLayout" Target="/ppt/slideLayouts/slideLayout177.xml" Id="rId17" /><Relationship Type="http://schemas.openxmlformats.org/officeDocument/2006/relationships/slideLayout" Target="/ppt/slideLayouts/slideLayout28.xml" Id="rId2" /><Relationship Type="http://schemas.openxmlformats.org/officeDocument/2006/relationships/slideLayout" Target="/ppt/slideLayouts/slideLayout169.xml" Id="rId16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10.xml" Id="rId6" /><Relationship Type="http://schemas.openxmlformats.org/officeDocument/2006/relationships/slideLayout" Target="/ppt/slideLayouts/slideLayout1111.xml" Id="rId11" /><Relationship Type="http://schemas.openxmlformats.org/officeDocument/2006/relationships/slideLayout" Target="/ppt/slideLayouts/slideLayout512.xml" Id="rId5" /><Relationship Type="http://schemas.openxmlformats.org/officeDocument/2006/relationships/slideLayout" Target="/ppt/slideLayouts/slideLayout1513.xml" Id="rId15" /><Relationship Type="http://schemas.openxmlformats.org/officeDocument/2006/relationships/slideLayout" Target="/ppt/slideLayouts/slideLayout1014.xml" Id="rId10" /><Relationship Type="http://schemas.openxmlformats.org/officeDocument/2006/relationships/slideLayout" Target="/ppt/slideLayouts/slideLayout415.xml" Id="rId4" /><Relationship Type="http://schemas.openxmlformats.org/officeDocument/2006/relationships/slideLayout" Target="/ppt/slideLayouts/slideLayout916.xml" Id="rId9" /><Relationship Type="http://schemas.openxmlformats.org/officeDocument/2006/relationships/slideLayout" Target="/ppt/slideLayouts/slideLayout1417.xml" Id="rId14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o vietos rezervavimo ženklas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EB2AE99C-96F2-4B59-9B51-2FFF8AAEBBF3}" type="datetime1">
              <a:rPr lang="lt-LT" noProof="0" smtClean="0"/>
              <a:t>2021-08-03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lt-LT"/>
          </a:p>
        </p:txBody>
      </p:sp>
      <p:sp>
        <p:nvSpPr>
          <p:cNvPr id="3" name="2 paantraštė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26593619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Dangiška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Celestial</ap:Template>
  <ap:TotalTime>23</ap:TotalTime>
  <ap:Words>1</ap:Words>
  <ap:PresentationFormat>Plačiaekranė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Calibri Light</vt:lpstr>
      <vt:lpstr>Dangiška</vt:lpstr>
      <vt:lpstr>„PowerPoint“ pateiktis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2014-09-12T02:08:24Z</dcterms:created>
  <dcterms:modified xsi:type="dcterms:W3CDTF">2021-08-03T02:41:49Z</dcterms:modified>
</cp:coreProperties>
</file>