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t-L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03:57:13.126" v="61"/>
      <pc:docMkLst>
        <pc:docMk/>
      </pc:docMkLst>
      <pc:sldChg chg="modSp mod modNotes">
        <pc:chgData name="Fake Test User" userId="SID-0" providerId="Test" clId="FakeClientId" dt="2021-07-28T03:52:36.673" v="3" actId="790"/>
        <pc:sldMkLst>
          <pc:docMk/>
          <pc:sldMk cId="3622625124" sldId="256"/>
        </pc:sldMkLst>
        <pc:spChg chg="mod">
          <ac:chgData name="Fake Test User" userId="SID-0" providerId="Test" clId="FakeClientId" dt="2021-07-28T03:52:01.424" v="0" actId="790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3:52:01.424" v="0" actId="790"/>
          <ac:spMkLst>
            <pc:docMk/>
            <pc:sldMk cId="362262512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3:57:13.126" v="61"/>
        <pc:sldMasterMkLst>
          <pc:docMk/>
          <pc:sldMasterMk cId="0" sldId="2147483648"/>
        </pc:sldMasterMkLst>
        <pc:spChg chg="mod">
          <ac:chgData name="Fake Test User" userId="SID-0" providerId="Test" clId="FakeClientId" dt="2021-07-28T03:53:43.048" v="9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8T03:53:43.048" v="9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8T03:53:43.048" v="9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8T03:53:43.048" v="9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8T03:53:43.048" v="9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8T03:53:55.892" v="11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8T03:53:55.892" v="11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3:55.892" v="11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3:55.892" v="11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3:55.892" v="11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3:55.892" v="11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6:07.189" v="41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8T03:54:02.658" v="13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6:07.189" v="41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4:02.658" v="13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4:02.658" v="13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4:02.658" v="13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6:10.485" v="42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8T03:54:08.720" v="1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6:10.485" v="42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4:08.720" v="1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4:08.720" v="1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4:08.720" v="1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6:17.439" v="44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8T03:56:14.079" v="43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6:17.439" v="44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4:15.376" v="1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4:15.376" v="1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54:15.376" v="17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3:54:15.376" v="17" actId="790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6:28.142" v="48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8T03:56:21.813" v="45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6:28.142" v="48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6:22.954" v="46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6:25.204" v="47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54:25.033" v="1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3:54:25.033" v="1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3:54:25.033" v="19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03:54:25.033" v="19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4:30.783" v="2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8T03:54:30.783" v="2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4:30.783" v="2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4:30.783" v="2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4:30.783" v="2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4:34.939" v="2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8T03:54:34.939" v="2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4:34.939" v="2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4:34.939" v="2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6:35.204" v="5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8T03:54:44.689" v="24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6:35.204" v="5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6:33.095" v="49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4:44.689" v="2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4:44.689" v="2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54:44.689" v="2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6:38.126" v="51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8T03:54:51.314" v="2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4:51.314" v="2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6:38.126" v="51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4:51.314" v="2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4:51.314" v="2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54:51.314" v="2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7:06.595" v="6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8T03:55:41.720" v="3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7:06.595" v="6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5:41.720" v="3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5:41.720" v="3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5:41.720" v="3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7:13.126" v="61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8T03:55:54.126" v="4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7:13.126" v="61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5:54.126" v="4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5:54.126" v="4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5:54.126" v="4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6:41.454" v="52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8T03:54:58.095" v="28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6:41.454" v="52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4:58.095" v="28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4:58.095" v="28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4:58.095" v="28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6:46.126" v="54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8T03:55:03.720" v="30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6:46.126" v="54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55:03.720" v="30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5:03.720" v="30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5:03.720" v="30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56:44.532" v="53"/>
            <ac:spMkLst>
              <pc:docMk/>
              <pc:sldMasterMk cId="0" sldId="2147483648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8T03:55:03.720" v="30" actId="790"/>
            <ac:spMkLst>
              <pc:docMk/>
              <pc:sldMasterMk cId="0" sldId="2147483648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3:55:03.720" v="30" actId="790"/>
            <ac:spMkLst>
              <pc:docMk/>
              <pc:sldMasterMk cId="0" sldId="2147483648"/>
              <pc:sldLayoutMk cId="0" sldId="2147483661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6:48.813" v="55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8T03:55:17.267" v="32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6:48.813" v="55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5:17.267" v="32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5:17.267" v="32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55:17.267" v="32" actId="790"/>
            <ac:spMkLst>
              <pc:docMk/>
              <pc:sldMasterMk cId="0" sldId="2147483648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6:56.610" v="57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8T03:56:56.610" v="57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5:25.142" v="34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5:25.142" v="34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55:25.142" v="34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3:55:25.142" v="34" actId="790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8T03:55:25.142" v="34" actId="790"/>
            <ac:spMkLst>
              <pc:docMk/>
              <pc:sldMasterMk cId="0" sldId="2147483648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8T03:55:25.142" v="34" actId="790"/>
            <ac:spMkLst>
              <pc:docMk/>
              <pc:sldMasterMk cId="0" sldId="2147483648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7-28T03:56:54.595" v="56"/>
            <ac:spMkLst>
              <pc:docMk/>
              <pc:sldMasterMk cId="0" sldId="2147483648"/>
              <pc:sldLayoutMk cId="0" sldId="2147483663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57:02.282" v="59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8T03:55:32.017" v="36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57:02.282" v="59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55:32.017" v="36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55:32.017" v="36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55:32.017" v="36" actId="790"/>
            <ac:spMkLst>
              <pc:docMk/>
              <pc:sldMasterMk cId="0" sldId="2147483648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3:57:00.485" v="58"/>
            <ac:spMkLst>
              <pc:docMk/>
              <pc:sldMasterMk cId="0" sldId="2147483648"/>
              <pc:sldLayoutMk cId="0" sldId="2147483664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989306F2-B210-4383-A969-3E1A0F5BA7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3F826CB5-087A-43A4-8A7A-7DFFAB13C1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FC431-E0E4-4A71-B248-5183151C3BCE}" type="datetime1">
              <a:rPr lang="lt-LT" smtClean="0"/>
              <a:t>2021-07-28</a:t>
            </a:fld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299ABD01-A4C5-4B9F-B001-FB117E2F67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B93332D6-234E-49E0-9012-520776CF97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3A66-227A-4768-ABD0-8125275D56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1458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C3271-6A0D-4493-A729-8E1329380C9C}" type="datetime1">
              <a:rPr lang="lt-LT" smtClean="0"/>
              <a:pPr/>
              <a:t>2021-07-28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dirty="0"/>
              <a:t>Spustelėkite, kad galėtumėte redaguoti šablono teksto stilius</a:t>
            </a:r>
            <a:endParaRPr lang="lt" dirty="0"/>
          </a:p>
          <a:p>
            <a:pPr lvl="1" rtl="0"/>
            <a:r>
              <a:rPr lang="lt" dirty="0"/>
              <a:t>Antras lygis</a:t>
            </a:r>
          </a:p>
          <a:p>
            <a:pPr lvl="2" rtl="0"/>
            <a:r>
              <a:rPr lang="lt" dirty="0"/>
              <a:t>Trečias lygis</a:t>
            </a:r>
          </a:p>
          <a:p>
            <a:pPr lvl="3" rtl="0"/>
            <a:r>
              <a:rPr lang="lt" dirty="0"/>
              <a:t>Ketvirtas lygis</a:t>
            </a:r>
          </a:p>
          <a:p>
            <a:pPr lvl="4" rtl="0"/>
            <a:r>
              <a:rPr lang="lt" dirty="0"/>
              <a:t>Penktas lygis</a:t>
            </a:r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B5482-F03C-4A74-813D-9275560AEBF2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30038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B5482-F03C-4A74-813D-9275560AEBF2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5467497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3991F1-15E2-45CF-BBAC-A53134AE18DD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11 laisva forma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t-LT" noProof="0"/>
              <a:t>Spustelėję redaguokite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4C5FA6-32F2-478F-8FF5-F3752979702A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laisva forma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3" name="9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9240D2-ACDE-49D8-BCFB-8ACBB566DF92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11" name="11 laisva forma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4" name="13 teksto laukas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t-LT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14 teksto laukas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t-LT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itinė kortel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BB9D7F-3A3F-4DC1-B2EC-168F94E47032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11 laisva forma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itinės kortelės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pavadinimas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21" name="9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1A83EF-5D92-44B6-8611-BAE07DA4822E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11" name="11 laisva forma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7" name="16 teksto laukas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t-LT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17 teksto laukas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t-LT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isinga arba neteisin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21" name="9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F99728-2E61-447B-8071-258A16A84AD6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11 laisva forma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2C40D1-A15F-41E5-AD62-369DE1863DA4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8" name="11 laisva forma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71B760-5123-4436-A41D-036968D3D6A4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8" name="11 laisva forma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1FACD8-44CB-4C51-9034-49069FEE4FFF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8" name="11 laisva forma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C2DACA-2C02-4390-8A15-5DBE8EE7ADAB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11 laisva forma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2C1935-F329-4BDA-A67D-C6B935B56643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10" name="11 laisva forma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A96267-B090-4169-B6AB-C32FA00B19EC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12" name="11 laisva forma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879D71-1B92-4AB3-958A-20A2C42BB180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11 laisva forma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120F8F-0A83-46C0-A5A1-AB00E67452AB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11 laisva forma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8E31CC-93D0-4151-8329-AC16CF6C539A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11 laisva forma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veikslėlio vietos rezervavimo ženklas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90ED6A-0D0B-474F-AEDE-9C05FEA08E2D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11 laisva forma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22 grupė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11 laisva forma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12 laisva forma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13 laisva forma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14 laisva forma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15 laisva forma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16 laisva forma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17 laisva forma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18 laisva forma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19 laisva forma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20 laisva forma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21 laisva forma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22 laisva forma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9 grupė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27 laisva forma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28 laisva forma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29 laisva forma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30 laisva forma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31 laisva forma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32 laisva forma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33 laisva forma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34 laisva forma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35 laisva forma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36 laisva forma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37 laisva forma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38 laisva forma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6 stačiakampis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ED04C2A-EB5D-4D2A-BF76-FCE82DD2D306}" type="datetime1">
              <a:rPr lang="lt-LT" noProof="0" smtClean="0"/>
              <a:t>2021-07-28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2.xml><?xml version="1.0" encoding="utf-8"?>
<a:theme xmlns:a="http://schemas.openxmlformats.org/drawingml/2006/main" name="Sruo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5</ap:TotalTime>
  <ap:Words>1</ap:Words>
  <ap:PresentationFormat>Plačiaekranė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Sruoga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2014-09-12T02:13:59Z</dcterms:created>
  <dcterms:modified xsi:type="dcterms:W3CDTF">2021-07-28T03:57:24Z</dcterms:modified>
</cp:coreProperties>
</file>