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3:07:31.434" v="81" actId="790"/>
      <pc:docMkLst>
        <pc:docMk/>
      </pc:docMkLst>
      <pc:sldChg chg="modSp mod modNotes">
        <pc:chgData name="Fake Test User" userId="SID-0" providerId="Test" clId="FakeClientId" dt="2021-08-25T03:07:31.434" v="81" actId="790"/>
        <pc:sldMkLst>
          <pc:docMk/>
          <pc:sldMk cId="1642343887" sldId="256"/>
        </pc:sldMkLst>
        <pc:spChg chg="mod">
          <ac:chgData name="Fake Test User" userId="SID-0" providerId="Test" clId="FakeClientId" dt="2021-08-25T02:53:05.210" v="1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2:53:05.210" v="1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3:07:11.605" v="7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3:04:59.386" v="4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3:04:59.386" v="4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3:04:59.386" v="4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3:04:59.386" v="4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3:04:59.386" v="4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3:05:04.886" v="4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3:05:04.886" v="4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5:04.886" v="4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5:04.886" v="4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5:04.886" v="4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5:04.886" v="4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5:09.402" v="4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3:05:09.402" v="4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5:09.402" v="4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5:09.402" v="4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5:09.402" v="4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5:09.402" v="4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17.340" v="5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3:06:17.340" v="5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17.340" v="5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17.340" v="5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17.340" v="5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17.340" v="5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21.277" v="52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3:06:21.277" v="5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21.277" v="52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21.277" v="52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21.277" v="5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21.277" v="5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6:21.277" v="5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25.386" v="54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3:06:25.386" v="54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25.386" v="54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25.386" v="54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25.386" v="54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25.386" v="54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6:25.386" v="5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06:25.386" v="5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06:25.386" v="5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29.277" v="5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3:06:29.277" v="5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29.277" v="5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29.277" v="5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29.277" v="5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33.386" v="5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3:06:33.386" v="5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33.386" v="5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33.386" v="5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37.355" v="6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3:06:37.355" v="6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37.355" v="6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37.355" v="6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37.355" v="6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37.355" v="6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6:37.355" v="6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45.308" v="6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3:06:45.308" v="6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45.308" v="6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45.308" v="6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45.308" v="6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45.308" v="6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6:45.308" v="6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7:07.730" v="7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3:07:07.730" v="7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7:07.730" v="7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7:07.730" v="7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7:07.730" v="7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7:07.730" v="7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7:11.605" v="7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3:07:11.605" v="7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7:11.605" v="7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7:11.605" v="7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7:11.605" v="7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7:11.605" v="7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41.152" v="6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3:06:41.152" v="6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41.152" v="6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41.152" v="6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41.152" v="6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6:41.152" v="6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06:41.152" v="62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49.199" v="6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3:06:49.199" v="6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49.199" v="6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49.199" v="6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49.199" v="6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49.199" v="6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52.840" v="68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5T03:06:52.840" v="68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52.840" v="68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52.840" v="68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52.840" v="68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52.840" v="68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6:52.840" v="68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06:52.840" v="68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3:06:52.840" v="68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6:56.543" v="70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5T03:06:56.543" v="70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6:56.543" v="70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6:56.543" v="70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6:56.543" v="70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6:56.543" v="70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7:00.199" v="7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3:07:00.199" v="7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7:00.199" v="72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7:00.199" v="7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7:00.199" v="7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7:00.199" v="7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7:00.199" v="72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07:00.199" v="72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3:07:00.199" v="72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7:03.949" v="74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3:07:03.949" v="74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7:03.949" v="74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7:03.949" v="74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7:03.949" v="74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7:03.949" v="74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7:03.949" v="74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E58C21FE-F755-4774-ABEE-17F0E2409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B06EDBA2-A85D-483C-AB38-75E6A9EFB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1CD7A-6C33-4A5D-A7BF-DB8CA3015A69}" type="datetimeFigureOut">
              <a:rPr lang="lt-LT" smtClean="0"/>
              <a:t>2021-08-25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CECD9823-0185-42B9-BB27-7A0E09B25A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8477DADE-8513-415A-8501-59E209AF95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DA59E-28C0-4DF0-AE17-65295C1EA2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5277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99E10-230A-49EC-B1FB-D93B7FC7B937}" type="datetimeFigureOut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noProof="0"/>
              <a:t>Spustelėkite, kad galėtumėte redaguoti šablono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0C34D-FD2C-4422-A800-F7B4DA4A4A5A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16443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0C34D-FD2C-4422-A800-F7B4DA4A4A5A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138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6 laisva forma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7 laisva forma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9 laisva forma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10 laisva forma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11 laisva forma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12 laisva forma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-LT" noProof="0"/>
              <a:t>Spustelėkite norėdami redaguoti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3C1D5A-9269-4190-92CE-83E82EC4818C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is vaizd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veikslėlio vietos rezervavimo ženklas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C869C-D19E-45ED-9C9C-D05B507339C5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F14FD1-B8AC-4E29-86A1-1FB55CAD9CDB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eksto laukas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lt-LT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14 teksto laukas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lt-LT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298E03-93A0-4770-B4F8-5CAE49964EDF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itinė kortel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C24B3-39DD-412F-8F21-A114DF9D509A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itinės kortelės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eksto laukas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lt-LT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14 teksto laukas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lt-LT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FF6CF-823A-4593-9070-5DB5FC46C55A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isinga arba Neteisin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lt-LT" noProof="0"/>
              <a:t>Spustelėję redaguokite stilių</a:t>
            </a: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70F8F5-6F33-4B91-9EEB-5C5A2B2D426A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257566-E963-434E-8355-93C360EA2130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AA68FB-55FD-4A71-B240-18CB51F6146D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93424D-0E86-43D0-A963-3DAB25EC53A3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87AB69-B3ED-4E5F-A281-139C2379C709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E1EB89-A830-481A-90E4-CCCBC121EAC3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E66F59-A928-419B-891B-E7CA0C8FA732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8784B5-D81C-451F-AE70-4CE66B80B71F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3E392D-E40C-48AE-8DD5-D3FAC01859F9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025EEA-A88B-41DF-87AF-A95E97BDA95D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4" name="2 paveikslėlio vietos rezervavimo ženklas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B82E2A-DFB3-463E-ABAB-0655A709CC8A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ė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6 laisva forma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7 laisva forma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8 laisva forma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9 laisva forma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10 laisva forma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11 laisva forma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CAA69710-C5EE-4ED6-B2A9-1DAF3334794C}" type="datetime1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s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</TotalTime>
  <Words>1</Words>
  <PresentationFormat>Plačiaekranė</PresentationFormat>
  <Paragraphs>1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Paralaksas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2021-08-25T03:07:35Z</dcterms:modified>
</cp:coreProperties>
</file>