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lt-L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22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8-03T02:18:08.994" v="85" actId="790"/>
      <pc:docMkLst>
        <pc:docMk/>
      </pc:docMkLst>
      <pc:sldChg chg="modSp mod modNotes">
        <pc:chgData name="Fake Test User" userId="SID-0" providerId="Test" clId="FakeClientId" dt="2021-08-03T02:17:35.322" v="79" actId="790"/>
        <pc:sldMkLst>
          <pc:docMk/>
          <pc:sldMk cId="3856144342" sldId="256"/>
        </pc:sldMkLst>
        <pc:spChg chg="mod">
          <ac:chgData name="Fake Test User" userId="SID-0" providerId="Test" clId="FakeClientId" dt="2021-08-03T02:10:36.079" v="0" actId="790"/>
          <ac:spMkLst>
            <pc:docMk/>
            <pc:sldMk cId="3856144342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3T02:10:36.079" v="0" actId="790"/>
          <ac:spMkLst>
            <pc:docMk/>
            <pc:sldMk cId="3856144342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3T02:17:23.369" v="78"/>
        <pc:sldMasterMkLst>
          <pc:docMk/>
          <pc:sldMasterMk cId="0" sldId="2147483648"/>
        </pc:sldMasterMkLst>
        <pc:spChg chg="mod">
          <ac:chgData name="Fake Test User" userId="SID-0" providerId="Test" clId="FakeClientId" dt="2021-08-03T02:11:34.423" v="3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03T02:17:23.369" v="78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03T02:11:34.423" v="3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03T02:11:34.423" v="3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03T02:11:34.423" v="3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03T02:17:16.759" v="77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03T02:11:40.282" v="5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7:16.759" v="77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1:40.282" v="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1:40.282" v="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1:40.282" v="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7:09.775" v="75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03T02:12:10.907" v="8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7:09.775" v="75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2:10.907" v="8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2:10.907" v="8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2:10.907" v="8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7:05.369" v="74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03T02:12:37.439" v="10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7:05.369" v="74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2:37.439" v="10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2:37.439" v="10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2:37.439" v="10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7:02.759" v="73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03T02:12:45.845" v="12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7:00.572" v="72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7:02.759" v="73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2:45.845" v="12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2:45.845" v="12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12:45.845" v="12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6:53.994" v="71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03T02:12:55.610" v="14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6:46.572" v="68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6:48.556" v="69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6:53.994" v="71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6:52.619" v="7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12:55.610" v="14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2:12:55.610" v="14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2:12:55.610" v="14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addSp delSp modSp mod">
          <pc:chgData name="Fake Test User" userId="SID-0" providerId="Test" clId="FakeClientId" dt="2021-08-03T02:13:12.376" v="19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03T02:13:12.376" v="19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3:12.376" v="19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3:12.376" v="19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3:12.376" v="19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  <pc:spChg chg="add del mod">
            <ac:chgData name="Fake Test User" userId="SID-0" providerId="Test" clId="FakeClientId" dt="2021-08-03T02:13:07.063" v="17" actId="478"/>
            <ac:spMkLst>
              <pc:docMk/>
              <pc:sldMasterMk cId="0" sldId="2147483648"/>
              <pc:sldLayoutMk cId="0" sldId="2147483654"/>
              <ac:spMk id="7" creationId="{AFB4B114-015B-4FD5-B20F-46D2AA66E50E}"/>
            </ac:spMkLst>
          </pc:spChg>
        </pc:sldLayoutChg>
        <pc:sldLayoutChg chg="modSp mod">
          <pc:chgData name="Fake Test User" userId="SID-0" providerId="Test" clId="FakeClientId" dt="2021-08-03T02:13:17.282" v="20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03T02:13:17.282" v="20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3:17.282" v="20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3:17.282" v="20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6:40.954" v="67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03T02:13:35.392" v="24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6:40.954" v="67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6:38.688" v="66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3:33.251" v="2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3:33.251" v="2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13:33.251" v="2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6:35.110" v="65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03T02:14:04.095" v="27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4:02.454" v="26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6:35.110" v="65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4:02.454" v="26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4:02.454" v="26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14:02.454" v="26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5:45.157" v="47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03T02:15:08.501" v="4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5:45.157" v="47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5:08.501" v="4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5:08.501" v="4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5:08.501" v="4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5:34.126" v="46" actId="20577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03T02:15:13.954" v="44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5:34.126" v="46" actId="20577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5:13.954" v="44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5:13.954" v="44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5:13.954" v="44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6:32.032" v="64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03T02:14:11.235" v="29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4:11.235" v="29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6:32.032" v="64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4:11.235" v="29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4:11.235" v="29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14:11.235" v="29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6:22.969" v="63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03T02:14:19.360" v="31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6:22.969" v="63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4:19.360" v="31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4:19.360" v="31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14:19.360" v="31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6:09.735" v="6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03T02:14:37.376" v="35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6:09.735" v="6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4:37.376" v="35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4:37.376" v="35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14:37.376" v="35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6:14.548" v="62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03T02:14:29.407" v="33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3T02:16:14.548" v="62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4:29.407" v="33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4:29.407" v="33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03T02:14:29.407" v="33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2:16:13.141" v="61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3T02:14:29.407" v="33" actId="790"/>
            <ac:spMkLst>
              <pc:docMk/>
              <pc:sldMasterMk cId="0" sldId="2147483648"/>
              <pc:sldLayoutMk cId="0" sldId="2147483666"/>
              <ac:spMk id="60" creationId="{00000000-0000-0000-0000-000000000000}"/>
            </ac:spMkLst>
          </pc:spChg>
          <pc:spChg chg="mod">
            <ac:chgData name="Fake Test User" userId="SID-0" providerId="Test" clId="FakeClientId" dt="2021-08-03T02:14:29.407" v="33" actId="790"/>
            <ac:spMkLst>
              <pc:docMk/>
              <pc:sldMasterMk cId="0" sldId="2147483648"/>
              <pc:sldLayoutMk cId="0" sldId="2147483666"/>
              <ac:spMk id="6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6:06.454" v="59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03T02:14:44.548" v="37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4:44.548" v="37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4:44.548" v="37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6:00.423" v="54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03T02:16:01.782" v="55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03T02:16:04.079" v="57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03T02:16:02.938" v="56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3T02:16:05.344" v="58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3T02:16:06.454" v="59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3T02:14:44.548" v="37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3T02:15:56.688" v="53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03T02:14:56.798" v="39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3T02:14:56.798" v="39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3T02:14:56.798" v="39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3T02:15:51.001" v="48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03T02:14:56.798" v="39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03T02:15:52.204" v="49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03T02:15:54.516" v="51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03T02:14:56.798" v="39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03T02:15:53.485" v="5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03T02:15:55.704" v="52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03T02:14:56.798" v="39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03T02:15:56.688" v="53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03T02:14:56.798" v="39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34AD8FD2-A625-4AA8-8952-92E299F0DF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DDD907F4-626B-4024-BC7C-B5A896B298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07768-CC7C-4285-85AA-D9D297421555}" type="datetime1">
              <a:rPr lang="lt-LT" smtClean="0"/>
              <a:t>2021-08-03</a:t>
            </a:fld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A4BAAD98-A428-4C61-B20E-DE5472632D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6E22E9D9-9400-41D7-B7DA-FCFD578605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9AAD9-A067-448F-9E83-7483B5FB8D8B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8064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8E442-7C5C-46EF-B9B8-B0AEEA32B49D}" type="datetime1">
              <a:rPr lang="lt-LT" noProof="0" smtClean="0"/>
              <a:pPr/>
              <a:t>2021-08-03</a:t>
            </a:fld>
            <a:endParaRPr lang="lt-LT" noProof="0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 noProof="0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noProof="0"/>
              <a:t>Spustelėkite, kad galėtumėte redaguoti šablono teksto stilius</a:t>
            </a:r>
          </a:p>
          <a:p>
            <a:pPr lvl="1"/>
            <a:r>
              <a:rPr lang="lt-LT" noProof="0"/>
              <a:t>Antras lygis</a:t>
            </a:r>
          </a:p>
          <a:p>
            <a:pPr lvl="2"/>
            <a:r>
              <a:rPr lang="lt-LT" noProof="0"/>
              <a:t>Trečias lygis</a:t>
            </a:r>
          </a:p>
          <a:p>
            <a:pPr lvl="3"/>
            <a:r>
              <a:rPr lang="lt-LT" noProof="0"/>
              <a:t>Ketvirtas lygis</a:t>
            </a:r>
          </a:p>
          <a:p>
            <a:pPr lvl="4"/>
            <a:r>
              <a:rPr lang="lt-LT" noProof="0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 noProof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E7B54-47D4-402A-BDD8-B07091385907}" type="slidenum">
              <a:rPr lang="lt-LT" noProof="0" smtClean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18214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3E7B54-47D4-402A-BDD8-B07091385907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3866824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is vaizd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veikslėlio vietos rezervavimo ženklas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7E8B7EF-2276-471B-9B0A-3B2B0564FDBF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2 paveikslėlis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10 grupė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5 stačiakampis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6 laisva forma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7 laisva forma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8 stačiakampis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9 laisva forma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10 laisva forma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11 laisva forma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12 laisva forma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13 laisva forma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14 laisva forma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15 laisva forma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16 laisva forma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17 laisva forma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18 laisva forma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19 laisva forma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20 laisva forma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21 laisva forma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22 laisva forma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23 laisva forma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24 laisva forma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25 laisva forma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26 laisva forma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27 laisva forma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28 laisva forma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29 laisva forma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30 laisva forma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31 laisva forma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32 laisva forma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33 stačiakampis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34 laisva forma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35 laisva forma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36 laisva forma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37 laisva forma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38 laisva forma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39 laisva forma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40 laisva forma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41 laisva forma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42 laisva forma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43 laisva forma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44 laisva forma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45 stačiakampis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46 laisva forma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47 laisva forma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48 laisva forma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49 laisva forma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50 laisva forma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51 laisva forma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52 laisva forma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53 laisva forma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54 laisva forma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55 laisva forma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56 laisva forma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57 laisva forma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58 laisva forma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1 pavadinimas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lt-LT" noProof="0" dirty="0"/>
              <a:t>Spustelėję redaguokite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70EDBD61-40FF-4380-A142-37C1011D62EB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8D1E1E-C57D-474C-972B-035329A7AB13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12" name="3 teksto vietos rezervavimo ženklas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DADB30-3AA8-409A-BA85-D85013E10F97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  <p:sp>
        <p:nvSpPr>
          <p:cNvPr id="60" name="59 teksto laukas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lt-LT" sz="8000" noProof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“</a:t>
            </a:r>
          </a:p>
        </p:txBody>
      </p:sp>
      <p:sp>
        <p:nvSpPr>
          <p:cNvPr id="61" name="60 teksto laukas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lt-LT" sz="8000" noProof="0">
                <a:solidFill>
                  <a:schemeClr val="tx1"/>
                </a:solidFill>
                <a:effectLst/>
                <a:latin typeface="Calibri" panose="020F0502020204030204" pitchFamily="34" charset="0"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itinė kortel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7D2D2E-07E5-4B44-9DA0-AC4B163E6AF9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 pavadinimas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7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8" name="3 teksto vietos rezervavimo ženklas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9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10" name="3 teksto vietos rezervavimo ženklas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11" name="4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12" name="3 teksto vietos rezervavimo ženklas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1C54EE-5DEF-4479-919A-92D41E838AA5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.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1 pavadinimas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19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20" name="2 paveikslėlio vietos rezervavimo ženklas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lt-LT" noProof="0"/>
              <a:t>Spustelėkite piktogramą, kad įtrauktumėte paveikslėlį</a:t>
            </a:r>
          </a:p>
        </p:txBody>
      </p:sp>
      <p:sp>
        <p:nvSpPr>
          <p:cNvPr id="21" name="3 teksto vietos rezervavimo ženklas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22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23" name="2 paveikslėlio vietos rezervavimo ženklas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lt-LT" noProof="0"/>
              <a:t>Spustelėkite piktogramą, kad įtrauktumėte paveikslėlį</a:t>
            </a:r>
          </a:p>
        </p:txBody>
      </p:sp>
      <p:sp>
        <p:nvSpPr>
          <p:cNvPr id="24" name="3 teksto vietos rezervavimo ženklas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25" name="4 teksto vietos rezervavimo ženklas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26" name="2 paveikslėlio vietos rezervavimo ženklas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lt-LT" noProof="0"/>
              <a:t>Spustelėkite piktogramą, kad įtrauktumėte paveikslėlį</a:t>
            </a:r>
          </a:p>
        </p:txBody>
      </p:sp>
      <p:sp>
        <p:nvSpPr>
          <p:cNvPr id="27" name="3 teksto vietos rezervavimo ženklas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9CA667-718B-49D3-BA3B-15B800771784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F2E8AC-8175-4B55-ADC0-5E296A991366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A5A49F-0AD8-4FDB-AE77-EEB7119137E0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CA4890-84E6-43EE-A209-FD751A15BADB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8FB1AD-A79F-49A1-9EDF-F1945CBE7215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D0002B-BC01-4119-A981-F046F74DF534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8F79D6-7BFA-4B0A-8358-A36B58C221E4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noProof="0"/>
              <a:t>Spustelėję redaguokite stilių</a:t>
            </a:r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F2626B-1EE4-4D24-8C2B-343123AA1233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EA7141-B502-4370-944B-D3A662F5BAA5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lt-LT" noProof="0" dirty="0"/>
              <a:t>Spustelėję redaguokite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ED89C1-C140-4E5A-98E5-F2F46DDB8B9B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lt-LT" noProof="0" dirty="0"/>
              <a:t>Spustelėję redaguokite stilių</a:t>
            </a:r>
          </a:p>
        </p:txBody>
      </p:sp>
      <p:sp>
        <p:nvSpPr>
          <p:cNvPr id="3" name="2 paveikslėlio vietos rezervavimo ženklas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lt-LT" noProof="0" dirty="0"/>
              <a:t>Spustelėkite, kad galėtumėte redaguoti šablono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EAC2AD-6842-434E-9F9E-30DC4D8AED77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lt-LT" noProof="0" smtClean="0"/>
              <a:t>‹#›</a:t>
            </a:fld>
            <a:endParaRPr lang="lt-LT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2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2 paveikslėlis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7 grupė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8 grupė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5 stačiakampis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6 laisva forma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7 laisva forma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8 laisva forma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9 laisva forma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10 laisva forma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11 laisva forma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12 laisva forma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13 laisva forma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14 laisva forma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15 laisva forma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16 eilutė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17 laisva forma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18 laisva forma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19 laisva forma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20 laisva forma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21 stačiakampis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22 laisva forma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23 laisva forma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24 laisva forma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25 laisva forma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26 laisva forma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27 laisva forma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28 laisva forma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29 laisva forma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30 laisva forma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31 laisva forma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9 grupė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32 laisva forma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33 laisva forma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34 laisva forma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35 laisva forma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36 laisva forma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37 laisva forma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38 laisva forma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39 laisva forma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40 laisva forma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41 stačiakampis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lt-LT" noProof="0"/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 dirty="0"/>
              <a:t>Spustelėkite, kad galėtumėte redaguoti šablono teksto stilius</a:t>
            </a:r>
          </a:p>
          <a:p>
            <a:pPr lvl="1" rtl="0"/>
            <a:r>
              <a:rPr lang="lt-LT" noProof="0" dirty="0"/>
              <a:t>Antras lygis</a:t>
            </a:r>
          </a:p>
          <a:p>
            <a:pPr lvl="2" rtl="0"/>
            <a:r>
              <a:rPr lang="lt-LT" noProof="0" dirty="0"/>
              <a:t>Trečias lygis</a:t>
            </a:r>
          </a:p>
          <a:p>
            <a:pPr lvl="3" rtl="0"/>
            <a:r>
              <a:rPr lang="lt-LT" noProof="0" dirty="0"/>
              <a:t>Ketvirtas lygis</a:t>
            </a:r>
          </a:p>
          <a:p>
            <a:pPr lvl="4" rtl="0"/>
            <a:r>
              <a:rPr lang="lt-LT" noProof="0" dirty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B56D9153-77BA-4ED2-8CA6-1163872F5159}" type="datetime1">
              <a:rPr lang="lt-LT" noProof="0" smtClean="0"/>
              <a:t>2021-08-03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6D22F896-40B5-4ADD-8801-0D06FADFA095}" type="slidenum">
              <a:rPr lang="lt-LT" noProof="0" smtClean="0"/>
              <a:pPr/>
              <a:t>‹#›</a:t>
            </a:fld>
            <a:endParaRPr lang="lt-LT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3" name="2 paantraštė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Schem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Circuit</ap:Template>
  <ap:TotalTime>13</ap:TotalTime>
  <ap:Words>1</ap:Words>
  <ap:PresentationFormat>Plačiaekranė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4">
      <vt:lpstr>Arial</vt:lpstr>
      <vt:lpstr>Calibri</vt:lpstr>
      <vt:lpstr>Schema</vt:lpstr>
      <vt:lpstr>„PowerPoint“ pateiktis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2014-08-26T23:43:54Z</dcterms:created>
  <dcterms:modified xsi:type="dcterms:W3CDTF">2021-08-03T02:18:16Z</dcterms:modified>
</cp:coreProperties>
</file>