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lt-L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58" y="7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7-28T03:02:44.582" v="62" actId="790"/>
      <pc:docMkLst>
        <pc:docMk/>
      </pc:docMkLst>
      <pc:sldChg chg="modSp mod modNotes">
        <pc:chgData name="Fake Test User" userId="SID-0" providerId="Test" clId="FakeClientId" dt="2021-07-28T03:02:44.582" v="62" actId="790"/>
        <pc:sldMkLst>
          <pc:docMk/>
          <pc:sldMk cId="3059316376" sldId="256"/>
        </pc:sldMkLst>
        <pc:spChg chg="mod">
          <ac:chgData name="Fake Test User" userId="SID-0" providerId="Test" clId="FakeClientId" dt="2021-07-28T03:02:44.582" v="62" actId="790"/>
          <ac:spMkLst>
            <pc:docMk/>
            <pc:sldMk cId="3059316376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8T03:02:44.582" v="62" actId="790"/>
          <ac:spMkLst>
            <pc:docMk/>
            <pc:sldMk cId="3059316376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8T03:02:34.113" v="61"/>
        <pc:sldMasterMkLst>
          <pc:docMk/>
          <pc:sldMasterMk cId="0" sldId="2147483840"/>
        </pc:sldMasterMkLst>
        <pc:spChg chg="mod">
          <ac:chgData name="Fake Test User" userId="SID-0" providerId="Test" clId="FakeClientId" dt="2021-07-28T02:55:58.833" v="23" actId="790"/>
          <ac:spMkLst>
            <pc:docMk/>
            <pc:sldMasterMk cId="0" sldId="2147483840"/>
            <ac:spMk id="2" creationId="{00000000-0000-0000-0000-000000000000}"/>
          </ac:spMkLst>
        </pc:spChg>
        <pc:spChg chg="mod">
          <ac:chgData name="Fake Test User" userId="SID-0" providerId="Test" clId="FakeClientId" dt="2021-07-28T02:55:58.833" v="23" actId="790"/>
          <ac:spMkLst>
            <pc:docMk/>
            <pc:sldMasterMk cId="0" sldId="2147483840"/>
            <ac:spMk id="3" creationId="{00000000-0000-0000-0000-000000000000}"/>
          </ac:spMkLst>
        </pc:spChg>
        <pc:spChg chg="mod">
          <ac:chgData name="Fake Test User" userId="SID-0" providerId="Test" clId="FakeClientId" dt="2021-07-28T02:55:58.833" v="23" actId="790"/>
          <ac:spMkLst>
            <pc:docMk/>
            <pc:sldMasterMk cId="0" sldId="2147483840"/>
            <ac:spMk id="4" creationId="{00000000-0000-0000-0000-000000000000}"/>
          </ac:spMkLst>
        </pc:spChg>
        <pc:spChg chg="mod">
          <ac:chgData name="Fake Test User" userId="SID-0" providerId="Test" clId="FakeClientId" dt="2021-07-28T02:55:58.833" v="23" actId="790"/>
          <ac:spMkLst>
            <pc:docMk/>
            <pc:sldMasterMk cId="0" sldId="2147483840"/>
            <ac:spMk id="5" creationId="{00000000-0000-0000-0000-000000000000}"/>
          </ac:spMkLst>
        </pc:spChg>
        <pc:spChg chg="mod">
          <ac:chgData name="Fake Test User" userId="SID-0" providerId="Test" clId="FakeClientId" dt="2021-07-28T02:55:58.833" v="23" actId="790"/>
          <ac:spMkLst>
            <pc:docMk/>
            <pc:sldMasterMk cId="0" sldId="2147483840"/>
            <ac:spMk id="6" creationId="{00000000-0000-0000-0000-000000000000}"/>
          </ac:spMkLst>
        </pc:spChg>
        <pc:sldLayoutChg chg="modSp mod">
          <pc:chgData name="Fake Test User" userId="SID-0" providerId="Test" clId="FakeClientId" dt="2021-07-28T02:56:24.833" v="26" actId="790"/>
          <pc:sldLayoutMkLst>
            <pc:docMk/>
            <pc:sldMasterMk cId="0" sldId="2147483840"/>
            <pc:sldLayoutMk cId="0" sldId="2147483841"/>
          </pc:sldLayoutMkLst>
          <pc:spChg chg="mod">
            <ac:chgData name="Fake Test User" userId="SID-0" providerId="Test" clId="FakeClientId" dt="2021-07-28T02:56:24.833" v="26" actId="790"/>
            <ac:spMkLst>
              <pc:docMk/>
              <pc:sldMasterMk cId="0" sldId="2147483840"/>
              <pc:sldLayoutMk cId="0" sldId="214748384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56:24.833" v="26" actId="790"/>
            <ac:spMkLst>
              <pc:docMk/>
              <pc:sldMasterMk cId="0" sldId="2147483840"/>
              <pc:sldLayoutMk cId="0" sldId="214748384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56:24.833" v="26" actId="790"/>
            <ac:spMkLst>
              <pc:docMk/>
              <pc:sldMasterMk cId="0" sldId="2147483840"/>
              <pc:sldLayoutMk cId="0" sldId="214748384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56:24.833" v="26" actId="790"/>
            <ac:spMkLst>
              <pc:docMk/>
              <pc:sldMasterMk cId="0" sldId="2147483840"/>
              <pc:sldLayoutMk cId="0" sldId="214748384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56:24.833" v="26" actId="790"/>
            <ac:spMkLst>
              <pc:docMk/>
              <pc:sldMasterMk cId="0" sldId="2147483840"/>
              <pc:sldLayoutMk cId="0" sldId="214748384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1:46.848" v="47"/>
          <pc:sldLayoutMkLst>
            <pc:docMk/>
            <pc:sldMasterMk cId="0" sldId="2147483840"/>
            <pc:sldLayoutMk cId="0" sldId="2147483842"/>
          </pc:sldLayoutMkLst>
          <pc:spChg chg="mod">
            <ac:chgData name="Fake Test User" userId="SID-0" providerId="Test" clId="FakeClientId" dt="2021-07-28T02:56:54.708" v="28" actId="790"/>
            <ac:spMkLst>
              <pc:docMk/>
              <pc:sldMasterMk cId="0" sldId="2147483840"/>
              <pc:sldLayoutMk cId="0" sldId="214748384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1:46.848" v="47"/>
            <ac:spMkLst>
              <pc:docMk/>
              <pc:sldMasterMk cId="0" sldId="2147483840"/>
              <pc:sldLayoutMk cId="0" sldId="2147483842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56:54.708" v="28" actId="790"/>
            <ac:spMkLst>
              <pc:docMk/>
              <pc:sldMasterMk cId="0" sldId="2147483840"/>
              <pc:sldLayoutMk cId="0" sldId="214748384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56:54.708" v="28" actId="790"/>
            <ac:spMkLst>
              <pc:docMk/>
              <pc:sldMasterMk cId="0" sldId="2147483840"/>
              <pc:sldLayoutMk cId="0" sldId="214748384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56:54.708" v="28" actId="790"/>
            <ac:spMkLst>
              <pc:docMk/>
              <pc:sldMasterMk cId="0" sldId="2147483840"/>
              <pc:sldLayoutMk cId="0" sldId="214748384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1:50.832" v="48"/>
          <pc:sldLayoutMkLst>
            <pc:docMk/>
            <pc:sldMasterMk cId="0" sldId="2147483840"/>
            <pc:sldLayoutMk cId="0" sldId="2147483843"/>
          </pc:sldLayoutMkLst>
          <pc:spChg chg="mod">
            <ac:chgData name="Fake Test User" userId="SID-0" providerId="Test" clId="FakeClientId" dt="2021-07-28T02:58:30.614" v="31" actId="790"/>
            <ac:spMkLst>
              <pc:docMk/>
              <pc:sldMasterMk cId="0" sldId="2147483840"/>
              <pc:sldLayoutMk cId="0" sldId="214748384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1:50.832" v="48"/>
            <ac:spMkLst>
              <pc:docMk/>
              <pc:sldMasterMk cId="0" sldId="2147483840"/>
              <pc:sldLayoutMk cId="0" sldId="214748384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58:30.614" v="31" actId="790"/>
            <ac:spMkLst>
              <pc:docMk/>
              <pc:sldMasterMk cId="0" sldId="2147483840"/>
              <pc:sldLayoutMk cId="0" sldId="214748384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58:30.614" v="31" actId="790"/>
            <ac:spMkLst>
              <pc:docMk/>
              <pc:sldMasterMk cId="0" sldId="2147483840"/>
              <pc:sldLayoutMk cId="0" sldId="214748384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58:30.614" v="31" actId="790"/>
            <ac:spMkLst>
              <pc:docMk/>
              <pc:sldMasterMk cId="0" sldId="2147483840"/>
              <pc:sldLayoutMk cId="0" sldId="214748384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1:57.598" v="50"/>
          <pc:sldLayoutMkLst>
            <pc:docMk/>
            <pc:sldMasterMk cId="0" sldId="2147483840"/>
            <pc:sldLayoutMk cId="0" sldId="2147483844"/>
          </pc:sldLayoutMkLst>
          <pc:spChg chg="mod">
            <ac:chgData name="Fake Test User" userId="SID-0" providerId="Test" clId="FakeClientId" dt="2021-07-28T02:58:41.645" v="33" actId="790"/>
            <ac:spMkLst>
              <pc:docMk/>
              <pc:sldMasterMk cId="0" sldId="2147483840"/>
              <pc:sldLayoutMk cId="0" sldId="214748384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1:55.223" v="49"/>
            <ac:spMkLst>
              <pc:docMk/>
              <pc:sldMasterMk cId="0" sldId="2147483840"/>
              <pc:sldLayoutMk cId="0" sldId="214748384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3:01:57.598" v="50"/>
            <ac:spMkLst>
              <pc:docMk/>
              <pc:sldMasterMk cId="0" sldId="2147483840"/>
              <pc:sldLayoutMk cId="0" sldId="214748384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58:41.645" v="33" actId="790"/>
            <ac:spMkLst>
              <pc:docMk/>
              <pc:sldMasterMk cId="0" sldId="2147483840"/>
              <pc:sldLayoutMk cId="0" sldId="2147483844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2:58:41.645" v="33" actId="790"/>
            <ac:spMkLst>
              <pc:docMk/>
              <pc:sldMasterMk cId="0" sldId="2147483840"/>
              <pc:sldLayoutMk cId="0" sldId="2147483844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2:58:41.645" v="33" actId="790"/>
            <ac:spMkLst>
              <pc:docMk/>
              <pc:sldMasterMk cId="0" sldId="2147483840"/>
              <pc:sldLayoutMk cId="0" sldId="2147483844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2:06.254" v="54"/>
          <pc:sldLayoutMkLst>
            <pc:docMk/>
            <pc:sldMasterMk cId="0" sldId="2147483840"/>
            <pc:sldLayoutMk cId="0" sldId="2147483845"/>
          </pc:sldLayoutMkLst>
          <pc:spChg chg="mod">
            <ac:chgData name="Fake Test User" userId="SID-0" providerId="Test" clId="FakeClientId" dt="2021-07-28T02:58:49.754" v="35" actId="790"/>
            <ac:spMkLst>
              <pc:docMk/>
              <pc:sldMasterMk cId="0" sldId="2147483840"/>
              <pc:sldLayoutMk cId="0" sldId="214748384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2:01.551" v="51"/>
            <ac:spMkLst>
              <pc:docMk/>
              <pc:sldMasterMk cId="0" sldId="2147483840"/>
              <pc:sldLayoutMk cId="0" sldId="214748384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3:02:06.254" v="54"/>
            <ac:spMkLst>
              <pc:docMk/>
              <pc:sldMasterMk cId="0" sldId="2147483840"/>
              <pc:sldLayoutMk cId="0" sldId="2147483845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3:02:02.551" v="52"/>
            <ac:spMkLst>
              <pc:docMk/>
              <pc:sldMasterMk cId="0" sldId="2147483840"/>
              <pc:sldLayoutMk cId="0" sldId="2147483845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3:02:04.301" v="53"/>
            <ac:spMkLst>
              <pc:docMk/>
              <pc:sldMasterMk cId="0" sldId="2147483840"/>
              <pc:sldLayoutMk cId="0" sldId="2147483845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2:58:49.754" v="35" actId="790"/>
            <ac:spMkLst>
              <pc:docMk/>
              <pc:sldMasterMk cId="0" sldId="2147483840"/>
              <pc:sldLayoutMk cId="0" sldId="2147483845"/>
              <ac:spMk id="10" creationId="{00000000-0000-0000-0000-000000000000}"/>
            </ac:spMkLst>
          </pc:spChg>
          <pc:spChg chg="mod">
            <ac:chgData name="Fake Test User" userId="SID-0" providerId="Test" clId="FakeClientId" dt="2021-07-28T02:58:49.754" v="35" actId="790"/>
            <ac:spMkLst>
              <pc:docMk/>
              <pc:sldMasterMk cId="0" sldId="2147483840"/>
              <pc:sldLayoutMk cId="0" sldId="2147483845"/>
              <ac:spMk id="11" creationId="{00000000-0000-0000-0000-000000000000}"/>
            </ac:spMkLst>
          </pc:spChg>
          <pc:spChg chg="mod">
            <ac:chgData name="Fake Test User" userId="SID-0" providerId="Test" clId="FakeClientId" dt="2021-07-28T02:58:49.754" v="35" actId="790"/>
            <ac:spMkLst>
              <pc:docMk/>
              <pc:sldMasterMk cId="0" sldId="2147483840"/>
              <pc:sldLayoutMk cId="0" sldId="2147483845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58:57.426" v="37" actId="790"/>
          <pc:sldLayoutMkLst>
            <pc:docMk/>
            <pc:sldMasterMk cId="0" sldId="2147483840"/>
            <pc:sldLayoutMk cId="0" sldId="2147483846"/>
          </pc:sldLayoutMkLst>
          <pc:spChg chg="mod">
            <ac:chgData name="Fake Test User" userId="SID-0" providerId="Test" clId="FakeClientId" dt="2021-07-28T02:58:57.426" v="37" actId="790"/>
            <ac:spMkLst>
              <pc:docMk/>
              <pc:sldMasterMk cId="0" sldId="2147483840"/>
              <pc:sldLayoutMk cId="0" sldId="214748384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58:57.426" v="37" actId="790"/>
            <ac:spMkLst>
              <pc:docMk/>
              <pc:sldMasterMk cId="0" sldId="2147483840"/>
              <pc:sldLayoutMk cId="0" sldId="214748384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2:58:57.426" v="37" actId="790"/>
            <ac:spMkLst>
              <pc:docMk/>
              <pc:sldMasterMk cId="0" sldId="2147483840"/>
              <pc:sldLayoutMk cId="0" sldId="2147483846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2:58:57.426" v="37" actId="790"/>
            <ac:spMkLst>
              <pc:docMk/>
              <pc:sldMasterMk cId="0" sldId="2147483840"/>
              <pc:sldLayoutMk cId="0" sldId="2147483846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1:03.239" v="38" actId="790"/>
          <pc:sldLayoutMkLst>
            <pc:docMk/>
            <pc:sldMasterMk cId="0" sldId="2147483840"/>
            <pc:sldLayoutMk cId="0" sldId="2147483847"/>
          </pc:sldLayoutMkLst>
          <pc:spChg chg="mod">
            <ac:chgData name="Fake Test User" userId="SID-0" providerId="Test" clId="FakeClientId" dt="2021-07-28T03:01:03.239" v="38" actId="790"/>
            <ac:spMkLst>
              <pc:docMk/>
              <pc:sldMasterMk cId="0" sldId="2147483840"/>
              <pc:sldLayoutMk cId="0" sldId="214748384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3:01:03.239" v="38" actId="790"/>
            <ac:spMkLst>
              <pc:docMk/>
              <pc:sldMasterMk cId="0" sldId="2147483840"/>
              <pc:sldLayoutMk cId="0" sldId="2147483847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3:01:03.239" v="38" actId="790"/>
            <ac:spMkLst>
              <pc:docMk/>
              <pc:sldMasterMk cId="0" sldId="2147483840"/>
              <pc:sldLayoutMk cId="0" sldId="214748384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2:12.676" v="56"/>
          <pc:sldLayoutMkLst>
            <pc:docMk/>
            <pc:sldMasterMk cId="0" sldId="2147483840"/>
            <pc:sldLayoutMk cId="0" sldId="2147483848"/>
          </pc:sldLayoutMkLst>
          <pc:spChg chg="mod">
            <ac:chgData name="Fake Test User" userId="SID-0" providerId="Test" clId="FakeClientId" dt="2021-07-28T03:01:10.848" v="40" actId="790"/>
            <ac:spMkLst>
              <pc:docMk/>
              <pc:sldMasterMk cId="0" sldId="2147483840"/>
              <pc:sldLayoutMk cId="0" sldId="214748384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2:12.676" v="56"/>
            <ac:spMkLst>
              <pc:docMk/>
              <pc:sldMasterMk cId="0" sldId="2147483840"/>
              <pc:sldLayoutMk cId="0" sldId="214748384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3:02:10.848" v="55"/>
            <ac:spMkLst>
              <pc:docMk/>
              <pc:sldMasterMk cId="0" sldId="2147483840"/>
              <pc:sldLayoutMk cId="0" sldId="214748384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3:01:10.848" v="40" actId="790"/>
            <ac:spMkLst>
              <pc:docMk/>
              <pc:sldMasterMk cId="0" sldId="2147483840"/>
              <pc:sldLayoutMk cId="0" sldId="2147483848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3:01:10.848" v="40" actId="790"/>
            <ac:spMkLst>
              <pc:docMk/>
              <pc:sldMasterMk cId="0" sldId="2147483840"/>
              <pc:sldLayoutMk cId="0" sldId="2147483848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3:01:10.848" v="40" actId="790"/>
            <ac:spMkLst>
              <pc:docMk/>
              <pc:sldMasterMk cId="0" sldId="2147483840"/>
              <pc:sldLayoutMk cId="0" sldId="2147483848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2:19.738" v="57"/>
          <pc:sldLayoutMkLst>
            <pc:docMk/>
            <pc:sldMasterMk cId="0" sldId="2147483840"/>
            <pc:sldLayoutMk cId="0" sldId="2147483849"/>
          </pc:sldLayoutMkLst>
          <pc:spChg chg="mod">
            <ac:chgData name="Fake Test User" userId="SID-0" providerId="Test" clId="FakeClientId" dt="2021-07-28T03:01:23.129" v="42" actId="790"/>
            <ac:spMkLst>
              <pc:docMk/>
              <pc:sldMasterMk cId="0" sldId="2147483840"/>
              <pc:sldLayoutMk cId="0" sldId="214748384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1:23.129" v="42" actId="790"/>
            <ac:spMkLst>
              <pc:docMk/>
              <pc:sldMasterMk cId="0" sldId="2147483840"/>
              <pc:sldLayoutMk cId="0" sldId="214748384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3:02:19.738" v="57"/>
            <ac:spMkLst>
              <pc:docMk/>
              <pc:sldMasterMk cId="0" sldId="2147483840"/>
              <pc:sldLayoutMk cId="0" sldId="214748384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3:01:23.129" v="42" actId="790"/>
            <ac:spMkLst>
              <pc:docMk/>
              <pc:sldMasterMk cId="0" sldId="2147483840"/>
              <pc:sldLayoutMk cId="0" sldId="2147483849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3:01:23.129" v="42" actId="790"/>
            <ac:spMkLst>
              <pc:docMk/>
              <pc:sldMasterMk cId="0" sldId="2147483840"/>
              <pc:sldLayoutMk cId="0" sldId="2147483849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3:01:23.129" v="42" actId="790"/>
            <ac:spMkLst>
              <pc:docMk/>
              <pc:sldMasterMk cId="0" sldId="2147483840"/>
              <pc:sldLayoutMk cId="0" sldId="2147483849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2:28.488" v="60"/>
          <pc:sldLayoutMkLst>
            <pc:docMk/>
            <pc:sldMasterMk cId="0" sldId="2147483840"/>
            <pc:sldLayoutMk cId="0" sldId="2147483850"/>
          </pc:sldLayoutMkLst>
          <pc:spChg chg="mod">
            <ac:chgData name="Fake Test User" userId="SID-0" providerId="Test" clId="FakeClientId" dt="2021-07-28T03:01:29.660" v="44" actId="790"/>
            <ac:spMkLst>
              <pc:docMk/>
              <pc:sldMasterMk cId="0" sldId="2147483840"/>
              <pc:sldLayoutMk cId="0" sldId="214748385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2:28.488" v="60"/>
            <ac:spMkLst>
              <pc:docMk/>
              <pc:sldMasterMk cId="0" sldId="2147483840"/>
              <pc:sldLayoutMk cId="0" sldId="214748385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3:01:29.660" v="44" actId="790"/>
            <ac:spMkLst>
              <pc:docMk/>
              <pc:sldMasterMk cId="0" sldId="2147483840"/>
              <pc:sldLayoutMk cId="0" sldId="2147483850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3:01:29.660" v="44" actId="790"/>
            <ac:spMkLst>
              <pc:docMk/>
              <pc:sldMasterMk cId="0" sldId="2147483840"/>
              <pc:sldLayoutMk cId="0" sldId="2147483850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3:01:29.660" v="44" actId="790"/>
            <ac:spMkLst>
              <pc:docMk/>
              <pc:sldMasterMk cId="0" sldId="2147483840"/>
              <pc:sldLayoutMk cId="0" sldId="214748385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3:02:34.113" v="61"/>
          <pc:sldLayoutMkLst>
            <pc:docMk/>
            <pc:sldMasterMk cId="0" sldId="2147483840"/>
            <pc:sldLayoutMk cId="0" sldId="2147483851"/>
          </pc:sldLayoutMkLst>
          <pc:spChg chg="mod">
            <ac:chgData name="Fake Test User" userId="SID-0" providerId="Test" clId="FakeClientId" dt="2021-07-28T03:01:36.457" v="46" actId="790"/>
            <ac:spMkLst>
              <pc:docMk/>
              <pc:sldMasterMk cId="0" sldId="2147483840"/>
              <pc:sldLayoutMk cId="0" sldId="214748385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3:02:34.113" v="61"/>
            <ac:spMkLst>
              <pc:docMk/>
              <pc:sldMasterMk cId="0" sldId="2147483840"/>
              <pc:sldLayoutMk cId="0" sldId="214748385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3:01:36.457" v="46" actId="790"/>
            <ac:spMkLst>
              <pc:docMk/>
              <pc:sldMasterMk cId="0" sldId="2147483840"/>
              <pc:sldLayoutMk cId="0" sldId="2147483851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3:01:36.457" v="46" actId="790"/>
            <ac:spMkLst>
              <pc:docMk/>
              <pc:sldMasterMk cId="0" sldId="2147483840"/>
              <pc:sldLayoutMk cId="0" sldId="2147483851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3:01:36.457" v="46" actId="790"/>
            <ac:spMkLst>
              <pc:docMk/>
              <pc:sldMasterMk cId="0" sldId="2147483840"/>
              <pc:sldLayoutMk cId="0" sldId="2147483851"/>
              <ac:spMk id="9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47B5BA0F-83E5-4471-9D48-694332E86A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AF526B66-A36B-4FF7-AB6D-B1CF836A21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94642-6D39-4115-AEB5-A59444EF2917}" type="datetime1">
              <a:rPr lang="lt-LT" smtClean="0"/>
              <a:t>2021-07-28</a:t>
            </a:fld>
            <a:endParaRPr lang="lt-LT" dirty="0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9E040A55-C2D8-4759-A0B9-F8DE17D5E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76FD5C26-3833-4111-B2D8-28975214FA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4F69C-2496-4C94-B9F9-464BA79C572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556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noProof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25D7F-2176-4C8D-AAB4-005D6867E6A5}" type="datetime1">
              <a:rPr lang="lt-LT" smtClean="0"/>
              <a:pPr/>
              <a:t>2021-07-28</a:t>
            </a:fld>
            <a:endParaRPr lang="lt-LT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noProof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noProof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983A3-C101-46DE-BB22-C2EDE7891655}" type="slidenum">
              <a:rPr lang="lt-LT" noProof="0" smtClean="0"/>
              <a:t>‹#›</a:t>
            </a:fld>
            <a:endParaRPr lang="lt-LT" noProof="0"/>
          </a:p>
        </p:txBody>
      </p:sp>
    </p:spTree>
    <p:extLst>
      <p:ext uri="{BB962C8B-B14F-4D97-AF65-F5344CB8AC3E}">
        <p14:creationId xmlns:p14="http://schemas.microsoft.com/office/powerpoint/2010/main" val="1089688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983A3-C101-46DE-BB22-C2EDE7891655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53864138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595761-A2CA-4253-8696-70B0884DDAA7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rad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tačiakampis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7 stačiakampis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1 pavadinimas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rtlCol="0"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paantraštė"/>
          <p:cNvSpPr>
            <a:spLocks noGrp="1"/>
          </p:cNvSpPr>
          <p:nvPr>
            <p:ph type="subTitle" idx="1" hasCustomPrompt="1"/>
          </p:nvPr>
        </p:nvSpPr>
        <p:spPr>
          <a:xfrm>
            <a:off x="1100015" y="4670246"/>
            <a:ext cx="7315200" cy="914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lt-LT" noProof="0"/>
              <a:t>Spustelėję redaguokite šablono paantraštės stilių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7BF40C-1227-4449-BA37-565D151691E9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rtlCol="0" anchor="t"/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D717FB-A743-4744-A293-DB6AB6183742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FBBD0B-06C8-4852-8CD9-A0D859302C34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rtlCol="0"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rtlCol="0"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0DEBDF-5CE2-4DF6-90CE-2E46E64C8C45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8" name="7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266EF16-E292-479F-9E17-3BF319F9C778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9" name="8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10" name="9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F7BAF5-F02F-47D8-9375-512CBBEFF417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11" name="10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12" name="11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pavadinimas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00AA4F-A0A4-4B62-B33C-F154780312A2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7" name="6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8" name="7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48DCC2-4A25-4ABF-A6F3-D1F388CDF51C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rtlCol="0" anchor="b">
            <a:normAutofit/>
          </a:bodyPr>
          <a:lstStyle>
            <a:lvl1pPr>
              <a:defRPr sz="3200" b="0" baseline="0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8" name="7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313DD8-CA8A-44EF-BA70-E908140EBFA5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9" name="8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10" name="9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lt-LT" noProof="0"/>
              <a:t>Spustelėję redaguokite stilių</a:t>
            </a:r>
          </a:p>
        </p:txBody>
      </p:sp>
      <p:sp>
        <p:nvSpPr>
          <p:cNvPr id="3" name="2 paveikslėlio vietos rezervavimo ženklas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lt-LT" noProof="0"/>
              <a:t>Spustelėkite piktogramą, kad įtrauktumėte paveikslėlį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 dirty="0"/>
              <a:t>Spustelėkite, kad galėtumėte redaguoti šablono teksto stilius</a:t>
            </a:r>
          </a:p>
        </p:txBody>
      </p:sp>
      <p:sp>
        <p:nvSpPr>
          <p:cNvPr id="8" name="7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BF8C3B-0E1A-429C-8782-E806B863BA26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9" name="8 poraštės vietos rezervavimo ženklas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10" name="9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tačiakampis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lt-LT" noProof="0" dirty="0"/>
              <a:t>Spustelėję redaguokite stilių</a:t>
            </a:r>
          </a:p>
        </p:txBody>
      </p:sp>
      <p:sp>
        <p:nvSpPr>
          <p:cNvPr id="38" name="37 stačiakampis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lt-LT" noProof="0" dirty="0"/>
              <a:t>Spustelėkite, kad galėtumėte redaguoti šablono teksto stilius</a:t>
            </a:r>
          </a:p>
          <a:p>
            <a:pPr lvl="1" rtl="0"/>
            <a:r>
              <a:rPr lang="lt-LT" noProof="0" dirty="0"/>
              <a:t>Antras lygis</a:t>
            </a:r>
          </a:p>
          <a:p>
            <a:pPr lvl="2" rtl="0"/>
            <a:r>
              <a:rPr lang="lt-LT" noProof="0" dirty="0"/>
              <a:t>Trečias lygis</a:t>
            </a:r>
          </a:p>
          <a:p>
            <a:pPr lvl="3" rtl="0"/>
            <a:r>
              <a:rPr lang="lt-LT" noProof="0" dirty="0"/>
              <a:t>Ketvirtas lygis</a:t>
            </a:r>
          </a:p>
          <a:p>
            <a:pPr lvl="4" rtl="0"/>
            <a:r>
              <a:rPr lang="lt-LT" noProof="0" dirty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5F2086F8-30A8-41B3-9165-E13D26091E11}" type="datetime1">
              <a:rPr lang="lt-LT" noProof="0" smtClean="0"/>
              <a:t>2021-07-28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pPr rtl="0"/>
            <a:fld id="{4FAB73BC-B049-4115-A692-8D63A059BFB8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lt-LT"/>
          </a:p>
        </p:txBody>
      </p:sp>
      <p:sp>
        <p:nvSpPr>
          <p:cNvPr id="3" name="2 paantraštė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9316376"/>
      </p:ext>
    </p:extLst>
  </p:cSld>
  <p:clrMapOvr>
    <a:masterClrMapping/>
  </p:clrMapOvr>
</p:sld>
</file>

<file path=ppt/theme/theme12.xml><?xml version="1.0" encoding="utf-8"?>
<a:theme xmlns:a="http://schemas.openxmlformats.org/drawingml/2006/main" name="Rėmeli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Frame</ap:Template>
  <ap:TotalTime>13</ap:TotalTime>
  <ap:Words>1</ap:Words>
  <ap:PresentationFormat>Plačiaekranė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ap:HeadingPairs>
  <ap:TitlesOfParts>
    <vt:vector baseType="lpstr" size="5">
      <vt:lpstr>Calibri</vt:lpstr>
      <vt:lpstr>Corbel</vt:lpstr>
      <vt:lpstr>Wingdings 2</vt:lpstr>
      <vt:lpstr>Rėmelis</vt:lpstr>
      <vt:lpstr>„PowerPoint“ pateiktis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2014-08-26T23:50:58Z</dcterms:created>
  <dcterms:modified xsi:type="dcterms:W3CDTF">2021-07-28T03:02:47Z</dcterms:modified>
</cp:coreProperties>
</file>