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2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5T02:20:45.533" v="63" actId="790"/>
      <pc:docMkLst>
        <pc:docMk/>
      </pc:docMkLst>
      <pc:sldChg chg="modSp mod modNotes">
        <pc:chgData name="Fake Test User" userId="SID-0" providerId="Test" clId="FakeClientId" dt="2021-08-25T02:20:45.533" v="63" actId="790"/>
        <pc:sldMkLst>
          <pc:docMk/>
          <pc:sldMk cId="3391112850" sldId="256"/>
        </pc:sldMkLst>
        <pc:spChg chg="mod">
          <ac:chgData name="Fake Test User" userId="SID-0" providerId="Test" clId="FakeClientId" dt="2021-08-25T01:33:21.628" v="1" actId="790"/>
          <ac:spMkLst>
            <pc:docMk/>
            <pc:sldMk cId="339111285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5T01:33:21.628" v="1" actId="790"/>
          <ac:spMkLst>
            <pc:docMk/>
            <pc:sldMk cId="339111285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5T02:20:15.033" v="60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5T02:19:21.481" v="3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5T02:19:21.481" v="3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5T02:19:21.481" v="3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5T02:19:21.481" v="3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5T02:19:21.481" v="37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8-25T02:19:21.481" v="37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8-25T02:19:21.481" v="37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5T02:19:25.997" v="3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5T02:19:25.997" v="3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9:25.997" v="3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25.997" v="39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9:25.997" v="39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9:25.997" v="39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9:25.997" v="39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19:25.997" v="39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30.153" v="41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5T02:19:30.153" v="41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9:30.153" v="41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30.153" v="41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9:30.153" v="41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9:30.153" v="41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34.278" v="43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5T02:19:34.278" v="43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9:34.278" v="43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34.278" v="43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9:34.278" v="43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9:34.278" v="43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9:34.278" v="43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19:34.278" v="43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38.575" v="45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5T02:19:38.575" v="45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38.575" v="45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9:38.575" v="45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9:38.575" v="45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9:38.575" v="45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19:38.575" v="45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42.747" v="4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5T02:19:42.747" v="4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9:42.747" v="4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42.747" v="4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9:42.747" v="4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9:42.747" v="4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9:42.747" v="4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19:42.747" v="4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5T02:19:42.747" v="4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47.107" v="4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5T02:19:47.107" v="4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9:47.107" v="4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47.107" v="4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9:47.107" v="4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51.341" v="5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5T02:19:51.341" v="5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9:51.341" v="5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51.341" v="5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19:55.529" v="5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5T02:19:55.529" v="5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19:55.529" v="5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19:55.529" v="5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19:55.529" v="5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19:55.529" v="5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19:55.529" v="5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19:55.529" v="53" actId="790"/>
            <ac:spMkLst>
              <pc:docMk/>
              <pc:sldMasterMk cId="0" sldId="2147483648"/>
              <pc:sldLayoutMk cId="0" sldId="2147483656"/>
              <ac:spMk id="17" creationId="{00000000-0000-0000-0000-000000000000}"/>
            </ac:spMkLst>
          </pc:spChg>
          <pc:spChg chg="mod">
            <ac:chgData name="Fake Test User" userId="SID-0" providerId="Test" clId="FakeClientId" dt="2021-08-25T02:19:55.529" v="53" actId="790"/>
            <ac:spMkLst>
              <pc:docMk/>
              <pc:sldMasterMk cId="0" sldId="2147483648"/>
              <pc:sldLayoutMk cId="0" sldId="2147483656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0:00.498" v="5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5T02:20:00.498" v="55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0:00.498" v="5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0:00.498" v="5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0:00.498" v="5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5T02:20:00.498" v="5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5T02:20:00.498" v="55" actId="790"/>
            <ac:spMkLst>
              <pc:docMk/>
              <pc:sldMasterMk cId="0" sldId="2147483648"/>
              <pc:sldLayoutMk cId="0" sldId="214748365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5T02:20:00.498" v="55" actId="790"/>
            <ac:spMkLst>
              <pc:docMk/>
              <pc:sldMasterMk cId="0" sldId="2147483648"/>
              <pc:sldLayoutMk cId="0" sldId="214748365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5T02:20:00.498" v="55" actId="790"/>
            <ac:spMkLst>
              <pc:docMk/>
              <pc:sldMasterMk cId="0" sldId="2147483648"/>
              <pc:sldLayoutMk cId="0" sldId="2147483657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0:05.216" v="5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5T02:20:05.216" v="5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0:05.216" v="5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0:05.216" v="5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0:05.216" v="5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0:05.216" v="5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5T02:20:15.033" v="6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5T02:20:15.033" v="6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5T02:20:15.033" v="6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5T02:20:15.033" v="6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5T02:20:15.033" v="6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5T02:20:15.033" v="6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B8FC05A6-1043-477E-9DF8-5706C7952F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B5B65B4D-141E-4C32-9337-A997913294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726CC-56D2-4D6C-BF2C-683CA3E68FA9}" type="datetimeFigureOut">
              <a:rPr lang="lt-LT" smtClean="0"/>
              <a:t>2021-08-25</a:t>
            </a:fld>
            <a:endParaRPr lang="lt-LT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3CB3B2FA-3C94-4112-950C-0F53F5FE9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B0A91662-7C9C-4B29-A62D-606DBB9C3A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C70ED-AFD0-4FE9-B33E-E276B54F9B2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2077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CC154-E9D0-45A5-B212-774AFDE9205E}" type="datetimeFigureOut">
              <a:rPr lang="lt-LT" noProof="0" smtClean="0"/>
              <a:t>2021-08-25</a:t>
            </a:fld>
            <a:endParaRPr lang="lt-LT" noProof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noProof="0"/>
              <a:t>Spustelėkite, kad galėtumėte redaguoti šablono teksto stilius</a:t>
            </a:r>
          </a:p>
          <a:p>
            <a:pPr lvl="1"/>
            <a:r>
              <a:rPr lang="lt-LT" noProof="0"/>
              <a:t>Antras lygis</a:t>
            </a:r>
          </a:p>
          <a:p>
            <a:pPr lvl="2"/>
            <a:r>
              <a:rPr lang="lt-LT" noProof="0"/>
              <a:t>Trečias lygis</a:t>
            </a:r>
          </a:p>
          <a:p>
            <a:pPr lvl="3"/>
            <a:r>
              <a:rPr lang="lt-LT" noProof="0"/>
              <a:t>Ketvirtas lygis</a:t>
            </a:r>
          </a:p>
          <a:p>
            <a:pPr lvl="4"/>
            <a:r>
              <a:rPr lang="lt-LT" noProof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F681D-DF78-4ABF-8984-C47F64A1CE95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49988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F681D-DF78-4ABF-8984-C47F64A1CE95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4898447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64876C-706D-4C57-ABE5-39473E9CF4C7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tatusis trikampis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8" name="7 laisva forma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rtlCol="0" anchor="b"/>
          <a:lstStyle>
            <a:lvl1pPr>
              <a:defRPr sz="32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 rtlCol="0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noProof="0"/>
              <a:t>Spustelėkite norėdami redaguoti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E2F988-37C4-4805-BC8D-08A845290B0A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43FA7-B61B-4082-8E2A-82AFE59ECED8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ECCAA3-24C2-47AA-979C-A909243981D8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laisva forma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7" name="6 statusis trikampis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rtlCol="0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rtlCol="0"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F76462-85E2-4534-B3C1-25C602549522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11FD84-FEA5-4C36-8F02-9AEB757C6B58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  <p:sp>
        <p:nvSpPr>
          <p:cNvPr id="8" name="7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73D7F24-F345-47AF-BC78-7C32E78BAFD3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07F0B5-F4EC-4BDA-9B54-76E0C1225CD8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9B209F-2D77-4FB3-8C32-60FC62F853F1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statusis trikampis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8" name="17 statusis trikampis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lt-LT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rtlCol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BD4EF2-0703-4634-971A-86843F7C0200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paveikslėlio vietos rezervavimo ženklas"/>
          <p:cNvSpPr>
            <a:spLocks noGrp="1"/>
          </p:cNvSpPr>
          <p:nvPr>
            <p:ph type="pic" sz="quarter" idx="14" hasCustomPrompt="1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/>
          <a:lstStyle>
            <a:lvl1pPr algn="r">
              <a:defRPr/>
            </a:lvl1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9" name="8 statusis trikampis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10" name="9 laisva forma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rtlCol="0" anchor="b"/>
          <a:lstStyle>
            <a:lvl1pPr algn="l">
              <a:defRPr sz="2800" b="0">
                <a:latin typeface="+mj-lt"/>
              </a:defRPr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86EF86-73BD-41E4-9BCC-C8BD28E599B2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laisva forma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8" name="7 laisva forma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t-LT" noProof="0"/>
          </a:p>
        </p:txBody>
      </p: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/>
              <a:t>Spustelėkite, kad galėtumėte redaguoti šablono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rtl="0"/>
            <a:fld id="{216B5BC6-2EF9-40C7-B5EA-4B0F05243E0E}" type="datetime4">
              <a:rPr lang="lt-LT" noProof="0" smtClean="0"/>
              <a:t>2021 m. rugpjūčio 25 d.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2754ED01-E2A0-4C1E-8E21-014B99041579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Kampai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Angles</ap:Template>
  <ap:TotalTime>50</ap:TotalTime>
  <ap:Words>1</ap:Words>
  <ap:PresentationFormat>Demonstracija ekrane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Franklin Gothic Book</vt:lpstr>
      <vt:lpstr>Franklin Gothic Medium</vt:lpstr>
      <vt:lpstr>Wingdings</vt:lpstr>
      <vt:lpstr>Kampai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2014-09-16T21:28:01Z</dcterms:created>
  <dcterms:modified xsi:type="dcterms:W3CDTF">2021-08-25T02:20:53Z</dcterms:modified>
</cp:coreProperties>
</file>