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9:17:22.729" v="52" actId="790"/>
      <pc:docMkLst>
        <pc:docMk/>
      </pc:docMkLst>
      <pc:sldChg chg="modSp mod modNotes">
        <pc:chgData name="Fake Test User" userId="SID-0" providerId="Test" clId="FakeClientId" dt="2021-08-24T09:17:22.729" v="52" actId="790"/>
        <pc:sldMkLst>
          <pc:docMk/>
          <pc:sldMk cId="3677210594" sldId="256"/>
        </pc:sldMkLst>
        <pc:spChg chg="mod">
          <ac:chgData name="Fake Test User" userId="SID-0" providerId="Test" clId="FakeClientId" dt="2021-08-24T09:17:22.729" v="52" actId="790"/>
          <ac:spMkLst>
            <pc:docMk/>
            <pc:sldMk cId="367721059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9:17:22.729" v="52" actId="790"/>
          <ac:spMkLst>
            <pc:docMk/>
            <pc:sldMk cId="367721059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9:15:09.369" v="47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24T09:14:15.485" v="28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24T09:14:15.485" v="28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24T09:14:15.485" v="28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24T09:14:15.485" v="28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24T09:14:15.485" v="28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24T09:14:15.485" v="28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24T09:14:15.485" v="28" actId="790"/>
          <ac:spMkLst>
            <pc:docMk/>
            <pc:sldMasterMk cId="0" sldId="2147483660"/>
            <ac:spMk id="25" creationId="{00000000-0000-0000-0000-000000000000}"/>
          </ac:spMkLst>
        </pc:spChg>
        <pc:sldLayoutChg chg="modSp mod">
          <pc:chgData name="Fake Test User" userId="SID-0" providerId="Test" clId="FakeClientId" dt="2021-08-24T09:14:20.407" v="29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24T09:14:20.407" v="29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9:14:20.407" v="29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9:14:20.407" v="29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9:14:20.407" v="29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9:14:20.407" v="29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4T09:14:20.407" v="29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4T09:14:20.407" v="29" actId="790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4:24.610" v="30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24T09:14:24.610" v="30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4:24.610" v="30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4:24.610" v="30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4:24.610" v="30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9:14:24.610" v="30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4:28.407" v="31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24T09:14:28.407" v="31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4:28.407" v="31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4:28.407" v="31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4:28.407" v="31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9:14:28.407" v="31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9:14:28.407" v="31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9:14:28.407" v="31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4:35.391" v="33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24T09:14:35.391" v="33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4:35.391" v="33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4:35.391" v="33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4:35.391" v="33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9:14:35.391" v="33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9:14:35.391" v="33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4:41.751" v="35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24T09:14:41.751" v="35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4:41.751" v="35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4:41.751" v="35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4:41.751" v="35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9:14:41.751" v="35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9:14:41.751" v="35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9:14:41.751" v="35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9:14:41.751" v="35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4:46.298" v="37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24T09:14:46.298" v="37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4:46.298" v="37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4:46.298" v="37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4:46.298" v="37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4:51.135" v="3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24T09:14:51.135" v="3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4:51.135" v="3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4:51.135" v="3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4:51.135" v="39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4:55.713" v="4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24T09:14:55.713" v="4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4:55.713" v="4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4:55.713" v="4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4:55.713" v="4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9:14:55.713" v="4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9:14:55.713" v="4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5:00.228" v="4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24T09:15:00.228" v="4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5:00.228" v="4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5:00.228" v="4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5:00.228" v="4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9:15:00.228" v="4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9:15:00.228" v="4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9:15:00.228" v="43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9:15:00.228" v="43" actId="790"/>
            <ac:spMkLst>
              <pc:docMk/>
              <pc:sldMasterMk cId="0" sldId="2147483660"/>
              <pc:sldLayoutMk cId="0" sldId="214748366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5:04.510" v="4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24T09:15:04.510" v="4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5:04.510" v="4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5:04.510" v="4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5:04.510" v="4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9:15:04.510" v="4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9:15:09.369" v="47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24T09:15:09.369" v="47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9:15:09.369" v="47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9:15:09.369" v="47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9:15:09.369" v="47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9:15:09.369" v="47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58997F72-71EA-4800-B44B-AA3648828B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26730347-448B-4074-99C7-ACD8BE6FEC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680DF-35AA-4E7A-874A-99C9C63384C2}" type="datetimeFigureOut">
              <a:rPr lang="lt-LT" smtClean="0"/>
              <a:t>2021-08-24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9704C4B0-1AB4-4F96-8399-F865F30FD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3F6D4D5E-2EDD-4E1D-85F4-1427084C27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9145C-2257-4303-9B1E-ECBE90DF0B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4260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48BA7-972C-4874-99D7-3EE130D9DA07}" type="datetimeFigureOut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noProof="0"/>
              <a:t>Spustelėkite, kad galėtumėte redaguoti šablono teksto stilius</a:t>
            </a:r>
          </a:p>
          <a:p>
            <a:pPr lvl="1"/>
            <a:r>
              <a:rPr lang="lt-LT" noProof="0"/>
              <a:t>Antras lygis</a:t>
            </a:r>
          </a:p>
          <a:p>
            <a:pPr lvl="2"/>
            <a:r>
              <a:rPr lang="lt-LT" noProof="0"/>
              <a:t>Trečias lygis</a:t>
            </a:r>
          </a:p>
          <a:p>
            <a:pPr lvl="3"/>
            <a:r>
              <a:rPr lang="lt-LT" noProof="0"/>
              <a:t>Ketvirtas lygis</a:t>
            </a:r>
          </a:p>
          <a:p>
            <a:pPr lvl="4"/>
            <a:r>
              <a:rPr lang="lt-LT" noProof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060AC-2E56-4710-B52B-E68A74E6CEC8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3323835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3060AC-2E56-4710-B52B-E68A74E6CEC8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344521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 rtlCol="0"/>
          <a:lstStyle/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F5891D0-A51A-4F2B-B044-824D4AB022A2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suapvalintas stačiakampis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/>
          </a:p>
        </p:txBody>
      </p:sp>
      <p:sp>
        <p:nvSpPr>
          <p:cNvPr id="10" name="9 suapvalintas stačiakampis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/>
          </a:p>
        </p:txBody>
      </p:sp>
      <p:sp>
        <p:nvSpPr>
          <p:cNvPr id="5" name="4 pavadinimas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 rtlCol="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20" name="19 paantraštė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 rtlCol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lt-LT" noProof="0"/>
              <a:t>Spustelėkite norėdami redaguoti šablono paantraštės stilių</a:t>
            </a:r>
            <a:endParaRPr kumimoji="0" lang="lt-LT" noProof="0"/>
          </a:p>
        </p:txBody>
      </p:sp>
      <p:sp>
        <p:nvSpPr>
          <p:cNvPr id="19" name="18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9C65B6E-A0AA-4519-B392-E6ABCCDBAAD2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11" name="10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 rtlCol="0"/>
          <a:lstStyle/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 rtlCol="0"/>
          <a:lstStyle/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A0A8B1E-D735-43F2-871C-E79676586827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 rtlCol="0"/>
          <a:lstStyle/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D50C765-B06D-485B-9DB9-C91B4AA76B28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uapvalintas stačiakampis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/>
          </a:p>
        </p:txBody>
      </p:sp>
      <p:sp>
        <p:nvSpPr>
          <p:cNvPr id="11" name="10 suapvalintas stačiakampis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rtlCol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rtlCol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E2074A2-D63C-4EA4-B229-088F8FFDB820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6592E70-0588-4142-A0D5-2E93FBD03458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 anchor="b"/>
          <a:lstStyle>
            <a:lvl1pPr>
              <a:defRPr b="1"/>
            </a:lvl1pPr>
            <a:extLst/>
          </a:lstStyle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rtlCol="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rtlCol="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5" name="4 turinio vietos rezervavimo ženklas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rtlCol="0"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rtlCol="0"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980E07B-8D95-4465-B6EB-51CE2AB7492B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0BB3449-C173-48F7-AF27-5996949A8AC9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uapvalintas stačiakampis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B86B32D-CC47-488B-8027-6CCBB162E2DB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rtlCol="0"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 rtlCol="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00F885F-6FD3-4677-B250-3C3451C02FD4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suapvalintas stačiakampis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/>
          </a:p>
        </p:txBody>
      </p:sp>
      <p:sp>
        <p:nvSpPr>
          <p:cNvPr id="11" name="10 stačiakampis su suapvalintu vienu kampu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rtlCol="0"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 rtlCol="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398697E-CB8F-4EF6-9A4D-F1DD1023D2A8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 hasCustomPrompt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lt-LT" noProof="0"/>
              <a:t>Spustelėkite piktogramą, kad įtrauktumėte paveikslėlį</a:t>
            </a:r>
            <a:endParaRPr kumimoji="0"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uapvalintas stačiakampis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/>
          </a:p>
        </p:txBody>
      </p:sp>
      <p:sp>
        <p:nvSpPr>
          <p:cNvPr id="9" name="8 suapvalintas stačiakampis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/>
          </a:p>
        </p:txBody>
      </p:sp>
      <p:sp>
        <p:nvSpPr>
          <p:cNvPr id="13" name="12 pavadinimo vietos rezervavimo ženklas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 rtlCol="0">
            <a:normAutofit/>
          </a:bodyPr>
          <a:lstStyle/>
          <a:p>
            <a:pPr lvl="0" rtl="0" eaLnBrk="1" latinLnBrk="0" hangingPunct="1"/>
            <a:r>
              <a:rPr lang="lt-LT" noProof="0"/>
              <a:t>Spustelėkite, kad galėtumėte redaguoti šablono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25" name="24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 eaLnBrk="1" latinLnBrk="0" hangingPunct="1"/>
            <a:fld id="{DDBA68FE-59B6-47ED-97C4-F016EE758EF3}" type="datetime1">
              <a:rPr lang="lt-LT" noProof="0" smtClean="0"/>
              <a:t>2021-08-24</a:t>
            </a:fld>
            <a:endParaRPr lang="lt-LT" noProof="0"/>
          </a:p>
        </p:txBody>
      </p:sp>
      <p:sp>
        <p:nvSpPr>
          <p:cNvPr id="18" name="17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endParaRPr kumimoji="0"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fld id="{91974DF9-AD47-4691-BA21-BBFCE3637A9A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721059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spekta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Aspect</ap:Template>
  <ap:TotalTime>12</ap:TotalTime>
  <ap:Words>1</ap:Words>
  <ap:PresentationFormat>Demonstracija ekrane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5">
      <vt:lpstr>Calibri</vt:lpstr>
      <vt:lpstr>Verdana</vt:lpstr>
      <vt:lpstr>Wingdings 2</vt:lpstr>
      <vt:lpstr>Aspektas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2014-09-16T21:29:03Z</dcterms:created>
  <dcterms:modified xsi:type="dcterms:W3CDTF">2021-08-24T09:17:26Z</dcterms:modified>
</cp:coreProperties>
</file>