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2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2:53:43.007" v="57"/>
      <pc:docMkLst>
        <pc:docMk/>
      </pc:docMkLst>
      <pc:sldChg chg="modSp mod modNotes">
        <pc:chgData name="Fake Test User" userId="SID-0" providerId="Test" clId="FakeClientId" dt="2021-08-25T02:41:52.236" v="55" actId="790"/>
        <pc:sldMkLst>
          <pc:docMk/>
          <pc:sldMk cId="2194097937" sldId="256"/>
        </pc:sldMkLst>
        <pc:spChg chg="mod">
          <ac:chgData name="Fake Test User" userId="SID-0" providerId="Test" clId="FakeClientId" dt="2021-08-25T02:35:16.357" v="2" actId="790"/>
          <ac:spMkLst>
            <pc:docMk/>
            <pc:sldMk cId="21940979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2:35:16.357" v="2" actId="790"/>
          <ac:spMkLst>
            <pc:docMk/>
            <pc:sldMk cId="21940979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5T02:35:16.357" v="2" actId="790"/>
          <ac:spMkLst>
            <pc:docMk/>
            <pc:sldMk cId="2194097937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25T02:35:16.357" v="2" actId="790"/>
          <ac:spMkLst>
            <pc:docMk/>
            <pc:sldMk cId="21940979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25T02:35:16.357" v="2" actId="790"/>
          <ac:spMkLst>
            <pc:docMk/>
            <pc:sldMk cId="21940979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2:53:43.007" v="57"/>
        <pc:sldMasterMkLst>
          <pc:docMk/>
          <pc:sldMasterMk cId="0" sldId="2147483792"/>
        </pc:sldMasterMkLst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2" creationId="{00000000-0000-0000-0000-000000000000}"/>
          </ac:spMkLst>
        </pc:spChg>
        <pc:spChg chg="mod">
          <ac:chgData name="Fake Test User" userId="SID-0" providerId="Test" clId="FakeClientId" dt="2021-08-25T02:53:43.007" v="57"/>
          <ac:spMkLst>
            <pc:docMk/>
            <pc:sldMasterMk cId="0" sldId="2147483792"/>
            <ac:spMk id="3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4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6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44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45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46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47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49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0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1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2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3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4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5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6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7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8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59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60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66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70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71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95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96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97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98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99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00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04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05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06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07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08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09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10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11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12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13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14" creationId="{00000000-0000-0000-0000-000000000000}"/>
          </ac:spMkLst>
        </pc:spChg>
        <pc:spChg chg="mod">
          <ac:chgData name="Fake Test User" userId="SID-0" providerId="Test" clId="FakeClientId" dt="2021-08-25T02:40:35.469" v="30" actId="790"/>
          <ac:spMkLst>
            <pc:docMk/>
            <pc:sldMasterMk cId="0" sldId="2147483792"/>
            <ac:spMk id="115" creationId="{00000000-0000-0000-0000-000000000000}"/>
          </ac:spMkLst>
        </pc:spChg>
        <pc:sldLayoutChg chg="modSp mod">
          <pc:chgData name="Fake Test User" userId="SID-0" providerId="Test" clId="FakeClientId" dt="2021-08-25T02:53:34.897" v="56"/>
          <pc:sldLayoutMkLst>
            <pc:docMk/>
            <pc:sldMasterMk cId="0" sldId="2147483792"/>
            <pc:sldLayoutMk cId="0" sldId="2147483793"/>
          </pc:sldLayoutMkLst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53:34.897" v="56"/>
            <ac:spMkLst>
              <pc:docMk/>
              <pc:sldMasterMk cId="0" sldId="2147483792"/>
              <pc:sldLayoutMk cId="0" sldId="21474837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45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114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115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116" creationId="{00000000-0000-0000-0000-000000000000}"/>
            </ac:spMkLst>
          </pc:spChg>
          <pc:spChg chg="mod">
            <ac:chgData name="Fake Test User" userId="SID-0" providerId="Test" clId="FakeClientId" dt="2021-08-25T02:40:46.579" v="32" actId="790"/>
            <ac:spMkLst>
              <pc:docMk/>
              <pc:sldMasterMk cId="0" sldId="2147483792"/>
              <pc:sldLayoutMk cId="0" sldId="2147483793"/>
              <ac:spMk id="1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0:50.876" v="34" actId="790"/>
          <pc:sldLayoutMkLst>
            <pc:docMk/>
            <pc:sldMasterMk cId="0" sldId="2147483792"/>
            <pc:sldLayoutMk cId="0" sldId="2147483794"/>
          </pc:sldLayoutMkLst>
          <pc:spChg chg="mod">
            <ac:chgData name="Fake Test User" userId="SID-0" providerId="Test" clId="FakeClientId" dt="2021-08-25T02:40:50.876" v="34" actId="790"/>
            <ac:spMkLst>
              <pc:docMk/>
              <pc:sldMasterMk cId="0" sldId="2147483792"/>
              <pc:sldLayoutMk cId="0" sldId="21474837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0:50.876" v="34" actId="790"/>
            <ac:spMkLst>
              <pc:docMk/>
              <pc:sldMasterMk cId="0" sldId="2147483792"/>
              <pc:sldLayoutMk cId="0" sldId="21474837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0:50.876" v="34" actId="790"/>
            <ac:spMkLst>
              <pc:docMk/>
              <pc:sldMasterMk cId="0" sldId="2147483792"/>
              <pc:sldLayoutMk cId="0" sldId="21474837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0:50.876" v="34" actId="790"/>
            <ac:spMkLst>
              <pc:docMk/>
              <pc:sldMasterMk cId="0" sldId="2147483792"/>
              <pc:sldLayoutMk cId="0" sldId="21474837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0:50.876" v="34" actId="790"/>
            <ac:spMkLst>
              <pc:docMk/>
              <pc:sldMasterMk cId="0" sldId="2147483792"/>
              <pc:sldLayoutMk cId="0" sldId="214748379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0:55.063" v="36" actId="790"/>
          <pc:sldLayoutMkLst>
            <pc:docMk/>
            <pc:sldMasterMk cId="0" sldId="2147483792"/>
            <pc:sldLayoutMk cId="0" sldId="2147483795"/>
          </pc:sldLayoutMkLst>
          <pc:spChg chg="mod">
            <ac:chgData name="Fake Test User" userId="SID-0" providerId="Test" clId="FakeClientId" dt="2021-08-25T02:40:55.063" v="36" actId="790"/>
            <ac:spMkLst>
              <pc:docMk/>
              <pc:sldMasterMk cId="0" sldId="2147483792"/>
              <pc:sldLayoutMk cId="0" sldId="21474837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0:55.063" v="36" actId="790"/>
            <ac:spMkLst>
              <pc:docMk/>
              <pc:sldMasterMk cId="0" sldId="2147483792"/>
              <pc:sldLayoutMk cId="0" sldId="21474837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0:55.063" v="36" actId="790"/>
            <ac:spMkLst>
              <pc:docMk/>
              <pc:sldMasterMk cId="0" sldId="2147483792"/>
              <pc:sldLayoutMk cId="0" sldId="21474837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0:55.063" v="36" actId="790"/>
            <ac:spMkLst>
              <pc:docMk/>
              <pc:sldMasterMk cId="0" sldId="2147483792"/>
              <pc:sldLayoutMk cId="0" sldId="214748379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0:55.063" v="36" actId="790"/>
            <ac:spMkLst>
              <pc:docMk/>
              <pc:sldMasterMk cId="0" sldId="2147483792"/>
              <pc:sldLayoutMk cId="0" sldId="214748379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0:58.954" v="38" actId="790"/>
          <pc:sldLayoutMkLst>
            <pc:docMk/>
            <pc:sldMasterMk cId="0" sldId="2147483792"/>
            <pc:sldLayoutMk cId="0" sldId="2147483796"/>
          </pc:sldLayoutMkLst>
          <pc:spChg chg="mod">
            <ac:chgData name="Fake Test User" userId="SID-0" providerId="Test" clId="FakeClientId" dt="2021-08-25T02:40:58.954" v="38" actId="790"/>
            <ac:spMkLst>
              <pc:docMk/>
              <pc:sldMasterMk cId="0" sldId="2147483792"/>
              <pc:sldLayoutMk cId="0" sldId="21474837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0:58.954" v="38" actId="790"/>
            <ac:spMkLst>
              <pc:docMk/>
              <pc:sldMasterMk cId="0" sldId="2147483792"/>
              <pc:sldLayoutMk cId="0" sldId="214748379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0:58.954" v="38" actId="790"/>
            <ac:spMkLst>
              <pc:docMk/>
              <pc:sldMasterMk cId="0" sldId="2147483792"/>
              <pc:sldLayoutMk cId="0" sldId="214748379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40:58.954" v="38" actId="790"/>
            <ac:spMkLst>
              <pc:docMk/>
              <pc:sldMasterMk cId="0" sldId="2147483792"/>
              <pc:sldLayoutMk cId="0" sldId="214748379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40:58.954" v="38" actId="790"/>
            <ac:spMkLst>
              <pc:docMk/>
              <pc:sldMasterMk cId="0" sldId="2147483792"/>
              <pc:sldLayoutMk cId="0" sldId="214748379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2:40:58.954" v="38" actId="790"/>
            <ac:spMkLst>
              <pc:docMk/>
              <pc:sldMasterMk cId="0" sldId="2147483792"/>
              <pc:sldLayoutMk cId="0" sldId="214748379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1:03.813" v="40" actId="790"/>
          <pc:sldLayoutMkLst>
            <pc:docMk/>
            <pc:sldMasterMk cId="0" sldId="2147483792"/>
            <pc:sldLayoutMk cId="0" sldId="2147483797"/>
          </pc:sldLayoutMkLst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41:03.813" v="40" actId="790"/>
            <ac:spMkLst>
              <pc:docMk/>
              <pc:sldMasterMk cId="0" sldId="2147483792"/>
              <pc:sldLayoutMk cId="0" sldId="21474837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1:08.860" v="42" actId="790"/>
          <pc:sldLayoutMkLst>
            <pc:docMk/>
            <pc:sldMasterMk cId="0" sldId="2147483792"/>
            <pc:sldLayoutMk cId="0" sldId="2147483798"/>
          </pc:sldLayoutMkLst>
          <pc:spChg chg="mod">
            <ac:chgData name="Fake Test User" userId="SID-0" providerId="Test" clId="FakeClientId" dt="2021-08-25T02:41:08.860" v="42" actId="790"/>
            <ac:spMkLst>
              <pc:docMk/>
              <pc:sldMasterMk cId="0" sldId="2147483792"/>
              <pc:sldLayoutMk cId="0" sldId="21474837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1:08.860" v="42" actId="790"/>
            <ac:spMkLst>
              <pc:docMk/>
              <pc:sldMasterMk cId="0" sldId="2147483792"/>
              <pc:sldLayoutMk cId="0" sldId="21474837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1:08.860" v="42" actId="790"/>
            <ac:spMkLst>
              <pc:docMk/>
              <pc:sldMasterMk cId="0" sldId="2147483792"/>
              <pc:sldLayoutMk cId="0" sldId="21474837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1:08.860" v="42" actId="790"/>
            <ac:spMkLst>
              <pc:docMk/>
              <pc:sldMasterMk cId="0" sldId="2147483792"/>
              <pc:sldLayoutMk cId="0" sldId="214748379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1:13.110" v="44" actId="790"/>
          <pc:sldLayoutMkLst>
            <pc:docMk/>
            <pc:sldMasterMk cId="0" sldId="2147483792"/>
            <pc:sldLayoutMk cId="0" sldId="2147483799"/>
          </pc:sldLayoutMkLst>
          <pc:spChg chg="mod">
            <ac:chgData name="Fake Test User" userId="SID-0" providerId="Test" clId="FakeClientId" dt="2021-08-25T02:41:13.110" v="44" actId="790"/>
            <ac:spMkLst>
              <pc:docMk/>
              <pc:sldMasterMk cId="0" sldId="2147483792"/>
              <pc:sldLayoutMk cId="0" sldId="21474837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1:13.110" v="44" actId="790"/>
            <ac:spMkLst>
              <pc:docMk/>
              <pc:sldMasterMk cId="0" sldId="2147483792"/>
              <pc:sldLayoutMk cId="0" sldId="21474837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1:13.110" v="44" actId="790"/>
            <ac:spMkLst>
              <pc:docMk/>
              <pc:sldMasterMk cId="0" sldId="2147483792"/>
              <pc:sldLayoutMk cId="0" sldId="214748379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1:18.282" v="46" actId="790"/>
          <pc:sldLayoutMkLst>
            <pc:docMk/>
            <pc:sldMasterMk cId="0" sldId="2147483792"/>
            <pc:sldLayoutMk cId="0" sldId="2147483800"/>
          </pc:sldLayoutMkLst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5T02:41:18.282" v="46" actId="790"/>
            <ac:spMkLst>
              <pc:docMk/>
              <pc:sldMasterMk cId="0" sldId="2147483792"/>
              <pc:sldLayoutMk cId="0" sldId="2147483800"/>
              <ac:spMk id="8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1:22.595" v="48" actId="790"/>
          <pc:sldLayoutMkLst>
            <pc:docMk/>
            <pc:sldMasterMk cId="0" sldId="2147483792"/>
            <pc:sldLayoutMk cId="0" sldId="2147483801"/>
          </pc:sldLayoutMkLst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2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3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4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7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8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94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101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102" creationId="{00000000-0000-0000-0000-000000000000}"/>
            </ac:spMkLst>
          </pc:spChg>
          <pc:spChg chg="mod">
            <ac:chgData name="Fake Test User" userId="SID-0" providerId="Test" clId="FakeClientId" dt="2021-08-25T02:41:22.595" v="48" actId="790"/>
            <ac:spMkLst>
              <pc:docMk/>
              <pc:sldMasterMk cId="0" sldId="2147483792"/>
              <pc:sldLayoutMk cId="0" sldId="2147483801"/>
              <ac:spMk id="10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1:26.501" v="50" actId="790"/>
          <pc:sldLayoutMkLst>
            <pc:docMk/>
            <pc:sldMasterMk cId="0" sldId="2147483792"/>
            <pc:sldLayoutMk cId="0" sldId="2147483802"/>
          </pc:sldLayoutMkLst>
          <pc:spChg chg="mod">
            <ac:chgData name="Fake Test User" userId="SID-0" providerId="Test" clId="FakeClientId" dt="2021-08-25T02:41:26.501" v="50" actId="790"/>
            <ac:spMkLst>
              <pc:docMk/>
              <pc:sldMasterMk cId="0" sldId="2147483792"/>
              <pc:sldLayoutMk cId="0" sldId="21474838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1:26.501" v="50" actId="790"/>
            <ac:spMkLst>
              <pc:docMk/>
              <pc:sldMasterMk cId="0" sldId="2147483792"/>
              <pc:sldLayoutMk cId="0" sldId="21474838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1:26.501" v="50" actId="790"/>
            <ac:spMkLst>
              <pc:docMk/>
              <pc:sldMasterMk cId="0" sldId="2147483792"/>
              <pc:sldLayoutMk cId="0" sldId="21474838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1:26.501" v="50" actId="790"/>
            <ac:spMkLst>
              <pc:docMk/>
              <pc:sldMasterMk cId="0" sldId="2147483792"/>
              <pc:sldLayoutMk cId="0" sldId="214748380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1:26.501" v="50" actId="790"/>
            <ac:spMkLst>
              <pc:docMk/>
              <pc:sldMasterMk cId="0" sldId="2147483792"/>
              <pc:sldLayoutMk cId="0" sldId="214748380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41:31.376" v="52" actId="790"/>
          <pc:sldLayoutMkLst>
            <pc:docMk/>
            <pc:sldMasterMk cId="0" sldId="2147483792"/>
            <pc:sldLayoutMk cId="0" sldId="2147483803"/>
          </pc:sldLayoutMkLst>
          <pc:spChg chg="mod">
            <ac:chgData name="Fake Test User" userId="SID-0" providerId="Test" clId="FakeClientId" dt="2021-08-25T02:41:31.376" v="52" actId="790"/>
            <ac:spMkLst>
              <pc:docMk/>
              <pc:sldMasterMk cId="0" sldId="2147483792"/>
              <pc:sldLayoutMk cId="0" sldId="21474838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41:31.376" v="52" actId="790"/>
            <ac:spMkLst>
              <pc:docMk/>
              <pc:sldMasterMk cId="0" sldId="2147483792"/>
              <pc:sldLayoutMk cId="0" sldId="21474838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41:31.376" v="52" actId="790"/>
            <ac:spMkLst>
              <pc:docMk/>
              <pc:sldMasterMk cId="0" sldId="2147483792"/>
              <pc:sldLayoutMk cId="0" sldId="214748380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41:31.376" v="52" actId="790"/>
            <ac:spMkLst>
              <pc:docMk/>
              <pc:sldMasterMk cId="0" sldId="2147483792"/>
              <pc:sldLayoutMk cId="0" sldId="214748380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41:31.376" v="52" actId="790"/>
            <ac:spMkLst>
              <pc:docMk/>
              <pc:sldMasterMk cId="0" sldId="2147483792"/>
              <pc:sldLayoutMk cId="0" sldId="214748380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CB276546-B128-43E8-A41D-D06C24D1EA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724C763F-67C4-4DC7-9BAC-DC388D5E3E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00338-C54D-423B-BF6B-102F94FF60DC}" type="datetimeFigureOut">
              <a:rPr lang="lt-LT" smtClean="0"/>
              <a:t>2021-08-25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4248BEC5-178E-4ECE-B404-A39E93D6A7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3DFD8ABB-8873-4962-9CD6-F6831DC6FE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9B5CE-3D10-4EB8-8165-E8DE4862D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1963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6DEFA-C4B7-47D5-B8DA-F14C4EEDB17D}" type="datetimeFigureOut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/>
              <a:t>Spustelėkite, kad galėtumėte redaguoti šablono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9A39E-CAEC-4E35-83DB-8E86E67311A2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56098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9A39E-CAEC-4E35-83DB-8E86E67311A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877519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E92D1B-88EF-4703-85FB-28E8E0F366E0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42 grupė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44 grupė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4 grupė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114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16" name="2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17" name="3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71" name="5 grupė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84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6" name="85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14" name="113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73" name="9 grupė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77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79" name="78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1" name="80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sp>
            <p:nvSpPr>
              <p:cNvPr id="75" name="74 stačiakampis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76" name="75 stačiakampis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77" name="76 stačiakampis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</p:grpSp>
        <p:sp>
          <p:nvSpPr>
            <p:cNvPr id="45" name="44 laisva forma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8" name="47 laisva forma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9" name="48 laisva forma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1" name="50 laisva forma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2" name="51 laisva forma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3" name="52 šešiakampis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4" name="53 šešiakampis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5" name="54 šešiakampis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6" name="55 šešiakampis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7" name="56 šešiakampis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8" name="57 laisva forma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9" name="58 šešiakampis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0" name="59 šešiakampis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1" name="60 šešiakampis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2" name="61 šešiakampis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3" name="62 šešiakampis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4" name="63 šešiakampis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5" name="64 šešiakampis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6" name="65 šešiakampis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7" name="66 šešiakampis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8" name="67 laisva forma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9" name="68 laisva forma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46" name="45 stačiakampis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47" name="46 stačiakampis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 noProof="0" dirty="0"/>
              <a:t>Spustelėkite norėdami redaguoti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rtlCol="0" anchor="b"/>
          <a:lstStyle>
            <a:lvl1pPr algn="l">
              <a:defRPr sz="2400"/>
            </a:lvl1pPr>
          </a:lstStyle>
          <a:p>
            <a:pPr rtl="0"/>
            <a:fld id="{FE68D5B1-0F88-4A4D-AAE0-B8CBD6552E01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0" name="49 stačiakampis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89" name="88 stačiakampis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rtlCol="0" anchor="ctr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9D1297-F37A-4A43-8CB7-F017250A4412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CE8689-5E9F-43C8-A56B-17B6E4CCCB78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CC3BEA-070E-44F1-960E-3CEA274A5F70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04126A-5EFC-4A76-8C2B-CE35B4DD5089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9" name="8 turinio vietos rezervavimo ženklas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1" name="10 turinio vietos rezervavimo ženklas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7C15CC-56F7-485D-A72E-3BC7EFD60A6B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2D6345-05C8-4733-98B5-34E4274B3190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71BFE3-31F5-438F-92FE-ECE21C4493E1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43 grupė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44 grupė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4 grupė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83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5" name="2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6" name="3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73" name="5 grupė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80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2" name="81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3" name="82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74" name="9 grupė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77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79" name="78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0" name="79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sp>
            <p:nvSpPr>
              <p:cNvPr id="75" name="74 stačiakampis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76" name="75 stačiakampis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77" name="76 stačiakampis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</p:grpSp>
        <p:sp>
          <p:nvSpPr>
            <p:cNvPr id="47" name="46 laisva forma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8" name="47 laisva forma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9" name="48 laisva forma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0" name="49 laisva forma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1" name="50 laisva forma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2" name="51 šešiakampis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3" name="52 šešiakampis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4" name="53 šešiakampis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5" name="54 šešiakampis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6" name="55 šešiakampis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9" name="58 laisva forma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0" name="59 šešiakampis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2" name="61 šešiakampis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3" name="62 šešiakampis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4" name="63 šešiakampis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5" name="64 šešiakampis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6" name="65 šešiakampis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7" name="66 šešiakampis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8" name="67 šešiakampis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9" name="68 šešiakampis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70" name="69 laisva forma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71" name="70 laisva forma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46" name="45 stačiakampis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57" name="56 stačiakampis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9FA3BA-2359-4A01-BAF7-765CA8740072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58" name="57 stačiakampis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61" name="60 stačiakampis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43 grupė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44 grupė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4 grupė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86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8" name="2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9" name="3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76" name="5 grupė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83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5" name="84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6" name="85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77" name="9 grupė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80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2" name="81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83" name="82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sp>
            <p:nvSpPr>
              <p:cNvPr id="78" name="77 stačiakampis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79" name="78 stačiakampis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80" name="79 stačiakampis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</p:grpSp>
        <p:sp>
          <p:nvSpPr>
            <p:cNvPr id="46" name="45 laisva forma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7" name="46 laisva forma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8" name="47 laisva forma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9" name="48 laisva forma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0" name="49 laisva forma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1" name="50 šešiakampis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2" name="51 šešiakampis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0" name="59 šešiakampis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1" name="60 šešiakampis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2" name="61 šešiakampis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3" name="62 laisva forma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4" name="63 šešiakampis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5" name="64 šešiakampis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6" name="65 šešiakampis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7" name="66 šešiakampis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8" name="67 šešiakampis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9" name="68 šešiakampis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70" name="69 šešiakampis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71" name="70 šešiakampis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72" name="71 šešiakampis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73" name="72 laisva forma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74" name="73 laisva forma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94" name="93 stačiakampis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01" name="100 stačiakampis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02" name="101 stačiakampis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05" name="104 stačiakampis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1005208" y="693795"/>
            <a:ext cx="3359623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497369-4B59-4121-9BE3-30EA792294F4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ė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44 grupė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4 grupė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112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14" name="2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15" name="3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102" name="5 grupė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109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11" name="110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12" name="111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grpSp>
            <p:nvGrpSpPr>
              <p:cNvPr id="103" name="9 grupė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106 stačiakampis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08" name="107 stačiakampis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  <p:sp>
              <p:nvSpPr>
                <p:cNvPr id="109" name="108 stačiakampis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lt-LT" noProof="0"/>
                </a:p>
              </p:txBody>
            </p:sp>
          </p:grpSp>
          <p:sp>
            <p:nvSpPr>
              <p:cNvPr id="104" name="103 stačiakampis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105" name="104 stačiakampis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  <p:sp>
            <p:nvSpPr>
              <p:cNvPr id="106" name="105 stačiakampis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/>
              </a:p>
            </p:txBody>
          </p:sp>
        </p:grpSp>
        <p:sp>
          <p:nvSpPr>
            <p:cNvPr id="44" name="43 laisva forma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5" name="44 laisva forma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6" name="45 laisva forma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7" name="46 laisva forma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49" name="48 laisva forma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0" name="49 šešiakampis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1" name="50 šešiakampis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2" name="51 šešiakampis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3" name="52 šešiakampis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4" name="53 šešiakampis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5" name="54 laisva forma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6" name="55 šešiakampis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7" name="56 šešiakampis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8" name="57 šešiakampis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59" name="58 šešiakampis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60" name="59 šešiakampis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95" name="94 šešiakampis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96" name="95 šešiakampis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97" name="96 šešiakampis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98" name="97 šešiakampis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99" name="98 laisva forma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100" name="99 laisva forma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66" name="65 stačiakampis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70" name="69 stačiakampis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71" name="70 stačiakampis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7DE08CAA-F1FF-48FA-8870-8E379640F3D3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8B37D5FE-740C-46F5-801A-FA5477D9711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521592" cy="750981"/>
          </a:xfrm>
        </p:spPr>
        <p:txBody>
          <a:bodyPr rtlCol="0"/>
          <a:lstStyle/>
          <a:p>
            <a:pPr rtl="0"/>
            <a:fld id="{1E7ED1BD-9B78-428A-B769-004BDF04F0F5}" type="datetime4">
              <a:rPr lang="lt-LT" smtClean="0"/>
              <a:t>2021 m. rugpjūčio 25 d.</a:t>
            </a:fld>
            <a:endParaRPr lang="lt-LT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Ostina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7</ap:TotalTime>
  <ap:Words>3</ap:Words>
  <ap:PresentationFormat>Demonstracija ekrane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Ostinas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2021-08-25T02:53:47Z</dcterms:modified>
</cp:coreProperties>
</file>