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138" y="9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7T03:20:44.913" v="42" actId="790"/>
      <pc:docMkLst>
        <pc:docMk/>
      </pc:docMkLst>
      <pc:sldChg chg="modSp mod modNotes">
        <pc:chgData name="Fake Test User" userId="SID-0" providerId="Test" clId="FakeClientId" dt="2021-08-17T03:20:44.913" v="42" actId="790"/>
        <pc:sldMkLst>
          <pc:docMk/>
          <pc:sldMk cId="2061861403" sldId="256"/>
        </pc:sldMkLst>
        <pc:spChg chg="mod">
          <ac:chgData name="Fake Test User" userId="SID-0" providerId="Test" clId="FakeClientId" dt="2021-08-17T03:16:56.988" v="1" actId="790"/>
          <ac:spMkLst>
            <pc:docMk/>
            <pc:sldMk cId="2061861403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7T03:16:56.988" v="1" actId="790"/>
          <ac:spMkLst>
            <pc:docMk/>
            <pc:sldMk cId="2061861403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7T03:20:24.257" v="39" actId="790"/>
        <pc:sldMasterMkLst>
          <pc:docMk/>
          <pc:sldMasterMk cId="0" sldId="2147483672"/>
        </pc:sldMasterMkLst>
        <pc:spChg chg="mod">
          <ac:chgData name="Fake Test User" userId="SID-0" providerId="Test" clId="FakeClientId" dt="2021-08-17T03:19:49.975" v="28" actId="790"/>
          <ac:spMkLst>
            <pc:docMk/>
            <pc:sldMasterMk cId="0" sldId="2147483672"/>
            <ac:spMk id="2" creationId="{00000000-0000-0000-0000-000000000000}"/>
          </ac:spMkLst>
        </pc:spChg>
        <pc:spChg chg="mod">
          <ac:chgData name="Fake Test User" userId="SID-0" providerId="Test" clId="FakeClientId" dt="2021-08-17T03:19:49.975" v="28" actId="790"/>
          <ac:spMkLst>
            <pc:docMk/>
            <pc:sldMasterMk cId="0" sldId="2147483672"/>
            <ac:spMk id="3" creationId="{00000000-0000-0000-0000-000000000000}"/>
          </ac:spMkLst>
        </pc:spChg>
        <pc:spChg chg="mod">
          <ac:chgData name="Fake Test User" userId="SID-0" providerId="Test" clId="FakeClientId" dt="2021-08-17T03:19:49.975" v="28" actId="790"/>
          <ac:spMkLst>
            <pc:docMk/>
            <pc:sldMasterMk cId="0" sldId="2147483672"/>
            <ac:spMk id="8" creationId="{00000000-0000-0000-0000-000000000000}"/>
          </ac:spMkLst>
        </pc:spChg>
        <pc:spChg chg="mod">
          <ac:chgData name="Fake Test User" userId="SID-0" providerId="Test" clId="FakeClientId" dt="2021-08-17T03:19:49.975" v="28" actId="790"/>
          <ac:spMkLst>
            <pc:docMk/>
            <pc:sldMasterMk cId="0" sldId="2147483672"/>
            <ac:spMk id="9" creationId="{00000000-0000-0000-0000-000000000000}"/>
          </ac:spMkLst>
        </pc:spChg>
        <pc:spChg chg="mod">
          <ac:chgData name="Fake Test User" userId="SID-0" providerId="Test" clId="FakeClientId" dt="2021-08-17T03:19:49.975" v="28" actId="790"/>
          <ac:spMkLst>
            <pc:docMk/>
            <pc:sldMasterMk cId="0" sldId="2147483672"/>
            <ac:spMk id="10" creationId="{00000000-0000-0000-0000-000000000000}"/>
          </ac:spMkLst>
        </pc:spChg>
        <pc:sldLayoutChg chg="modSp mod">
          <pc:chgData name="Fake Test User" userId="SID-0" providerId="Test" clId="FakeClientId" dt="2021-08-17T03:19:53.319" v="29" actId="790"/>
          <pc:sldLayoutMkLst>
            <pc:docMk/>
            <pc:sldMasterMk cId="0" sldId="2147483672"/>
            <pc:sldLayoutMk cId="0" sldId="2147483673"/>
          </pc:sldLayoutMkLst>
          <pc:spChg chg="mod">
            <ac:chgData name="Fake Test User" userId="SID-0" providerId="Test" clId="FakeClientId" dt="2021-08-17T03:19:53.319" v="29" actId="790"/>
            <ac:spMkLst>
              <pc:docMk/>
              <pc:sldMasterMk cId="0" sldId="2147483672"/>
              <pc:sldLayoutMk cId="0" sldId="214748367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3:19:53.319" v="29" actId="790"/>
            <ac:spMkLst>
              <pc:docMk/>
              <pc:sldMasterMk cId="0" sldId="2147483672"/>
              <pc:sldLayoutMk cId="0" sldId="2147483673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7T03:19:53.319" v="29" actId="790"/>
            <ac:spMkLst>
              <pc:docMk/>
              <pc:sldMasterMk cId="0" sldId="2147483672"/>
              <pc:sldLayoutMk cId="0" sldId="2147483673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7T03:19:53.319" v="29" actId="790"/>
            <ac:spMkLst>
              <pc:docMk/>
              <pc:sldMasterMk cId="0" sldId="2147483672"/>
              <pc:sldLayoutMk cId="0" sldId="2147483673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7T03:19:53.319" v="29" actId="790"/>
            <ac:spMkLst>
              <pc:docMk/>
              <pc:sldMasterMk cId="0" sldId="2147483672"/>
              <pc:sldLayoutMk cId="0" sldId="2147483673"/>
              <ac:spMk id="1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3:19:56.413" v="30" actId="790"/>
          <pc:sldLayoutMkLst>
            <pc:docMk/>
            <pc:sldMasterMk cId="0" sldId="2147483672"/>
            <pc:sldLayoutMk cId="0" sldId="2147483674"/>
          </pc:sldLayoutMkLst>
          <pc:spChg chg="mod">
            <ac:chgData name="Fake Test User" userId="SID-0" providerId="Test" clId="FakeClientId" dt="2021-08-17T03:19:56.413" v="30" actId="790"/>
            <ac:spMkLst>
              <pc:docMk/>
              <pc:sldMasterMk cId="0" sldId="2147483672"/>
              <pc:sldLayoutMk cId="0" sldId="214748367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3:19:56.413" v="30" actId="790"/>
            <ac:spMkLst>
              <pc:docMk/>
              <pc:sldMasterMk cId="0" sldId="2147483672"/>
              <pc:sldLayoutMk cId="0" sldId="2147483674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7T03:19:56.413" v="30" actId="790"/>
            <ac:spMkLst>
              <pc:docMk/>
              <pc:sldMasterMk cId="0" sldId="2147483672"/>
              <pc:sldLayoutMk cId="0" sldId="2147483674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7T03:19:56.413" v="30" actId="790"/>
            <ac:spMkLst>
              <pc:docMk/>
              <pc:sldMasterMk cId="0" sldId="2147483672"/>
              <pc:sldLayoutMk cId="0" sldId="2147483674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7T03:19:56.413" v="30" actId="790"/>
            <ac:spMkLst>
              <pc:docMk/>
              <pc:sldMasterMk cId="0" sldId="2147483672"/>
              <pc:sldLayoutMk cId="0" sldId="2147483674"/>
              <ac:spMk id="1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3:19:59.413" v="31" actId="790"/>
          <pc:sldLayoutMkLst>
            <pc:docMk/>
            <pc:sldMasterMk cId="0" sldId="2147483672"/>
            <pc:sldLayoutMk cId="0" sldId="2147483675"/>
          </pc:sldLayoutMkLst>
          <pc:spChg chg="mod">
            <ac:chgData name="Fake Test User" userId="SID-0" providerId="Test" clId="FakeClientId" dt="2021-08-17T03:19:59.413" v="31" actId="790"/>
            <ac:spMkLst>
              <pc:docMk/>
              <pc:sldMasterMk cId="0" sldId="2147483672"/>
              <pc:sldLayoutMk cId="0" sldId="214748367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3:19:59.413" v="31" actId="790"/>
            <ac:spMkLst>
              <pc:docMk/>
              <pc:sldMasterMk cId="0" sldId="2147483672"/>
              <pc:sldLayoutMk cId="0" sldId="2147483675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7T03:19:59.413" v="31" actId="790"/>
            <ac:spMkLst>
              <pc:docMk/>
              <pc:sldMasterMk cId="0" sldId="2147483672"/>
              <pc:sldLayoutMk cId="0" sldId="2147483675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7T03:19:59.413" v="31" actId="790"/>
            <ac:spMkLst>
              <pc:docMk/>
              <pc:sldMasterMk cId="0" sldId="2147483672"/>
              <pc:sldLayoutMk cId="0" sldId="2147483675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7T03:19:59.413" v="31" actId="790"/>
            <ac:spMkLst>
              <pc:docMk/>
              <pc:sldMasterMk cId="0" sldId="2147483672"/>
              <pc:sldLayoutMk cId="0" sldId="2147483675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3:20:02.288" v="32" actId="790"/>
          <pc:sldLayoutMkLst>
            <pc:docMk/>
            <pc:sldMasterMk cId="0" sldId="2147483672"/>
            <pc:sldLayoutMk cId="0" sldId="2147483676"/>
          </pc:sldLayoutMkLst>
          <pc:spChg chg="mod">
            <ac:chgData name="Fake Test User" userId="SID-0" providerId="Test" clId="FakeClientId" dt="2021-08-17T03:20:02.288" v="32" actId="790"/>
            <ac:spMkLst>
              <pc:docMk/>
              <pc:sldMasterMk cId="0" sldId="2147483672"/>
              <pc:sldLayoutMk cId="0" sldId="214748367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3:20:02.288" v="32" actId="790"/>
            <ac:spMkLst>
              <pc:docMk/>
              <pc:sldMasterMk cId="0" sldId="2147483672"/>
              <pc:sldLayoutMk cId="0" sldId="214748367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3:20:02.288" v="32" actId="790"/>
            <ac:spMkLst>
              <pc:docMk/>
              <pc:sldMasterMk cId="0" sldId="2147483672"/>
              <pc:sldLayoutMk cId="0" sldId="2147483676"/>
              <ac:spMk id="9" creationId="{00000000-0000-0000-0000-000000000000}"/>
            </ac:spMkLst>
          </pc:spChg>
          <pc:spChg chg="mod">
            <ac:chgData name="Fake Test User" userId="SID-0" providerId="Test" clId="FakeClientId" dt="2021-08-17T03:20:02.288" v="32" actId="790"/>
            <ac:spMkLst>
              <pc:docMk/>
              <pc:sldMasterMk cId="0" sldId="2147483672"/>
              <pc:sldLayoutMk cId="0" sldId="2147483676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7T03:20:02.288" v="32" actId="790"/>
            <ac:spMkLst>
              <pc:docMk/>
              <pc:sldMasterMk cId="0" sldId="2147483672"/>
              <pc:sldLayoutMk cId="0" sldId="2147483676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7T03:20:02.288" v="32" actId="790"/>
            <ac:spMkLst>
              <pc:docMk/>
              <pc:sldMasterMk cId="0" sldId="2147483672"/>
              <pc:sldLayoutMk cId="0" sldId="2147483676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3:20:05.647" v="33" actId="790"/>
          <pc:sldLayoutMkLst>
            <pc:docMk/>
            <pc:sldMasterMk cId="0" sldId="2147483672"/>
            <pc:sldLayoutMk cId="0" sldId="2147483677"/>
          </pc:sldLayoutMkLst>
          <pc:spChg chg="mod">
            <ac:chgData name="Fake Test User" userId="SID-0" providerId="Test" clId="FakeClientId" dt="2021-08-17T03:20:05.647" v="33" actId="790"/>
            <ac:spMkLst>
              <pc:docMk/>
              <pc:sldMasterMk cId="0" sldId="2147483672"/>
              <pc:sldLayoutMk cId="0" sldId="214748367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3:20:05.647" v="33" actId="790"/>
            <ac:spMkLst>
              <pc:docMk/>
              <pc:sldMasterMk cId="0" sldId="2147483672"/>
              <pc:sldLayoutMk cId="0" sldId="2147483677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3:20:05.647" v="33" actId="790"/>
            <ac:spMkLst>
              <pc:docMk/>
              <pc:sldMasterMk cId="0" sldId="2147483672"/>
              <pc:sldLayoutMk cId="0" sldId="2147483677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3:20:05.647" v="33" actId="790"/>
            <ac:spMkLst>
              <pc:docMk/>
              <pc:sldMasterMk cId="0" sldId="2147483672"/>
              <pc:sldLayoutMk cId="0" sldId="2147483677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3:20:05.647" v="33" actId="790"/>
            <ac:spMkLst>
              <pc:docMk/>
              <pc:sldMasterMk cId="0" sldId="2147483672"/>
              <pc:sldLayoutMk cId="0" sldId="2147483677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7T03:20:05.647" v="33" actId="790"/>
            <ac:spMkLst>
              <pc:docMk/>
              <pc:sldMasterMk cId="0" sldId="2147483672"/>
              <pc:sldLayoutMk cId="0" sldId="2147483677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7T03:20:05.647" v="33" actId="790"/>
            <ac:spMkLst>
              <pc:docMk/>
              <pc:sldMasterMk cId="0" sldId="2147483672"/>
              <pc:sldLayoutMk cId="0" sldId="2147483677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7T03:20:05.647" v="33" actId="790"/>
            <ac:spMkLst>
              <pc:docMk/>
              <pc:sldMasterMk cId="0" sldId="2147483672"/>
              <pc:sldLayoutMk cId="0" sldId="2147483677"/>
              <ac:spMk id="1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3:20:08.710" v="34" actId="790"/>
          <pc:sldLayoutMkLst>
            <pc:docMk/>
            <pc:sldMasterMk cId="0" sldId="2147483672"/>
            <pc:sldLayoutMk cId="0" sldId="2147483678"/>
          </pc:sldLayoutMkLst>
          <pc:spChg chg="mod">
            <ac:chgData name="Fake Test User" userId="SID-0" providerId="Test" clId="FakeClientId" dt="2021-08-17T03:20:08.710" v="34" actId="790"/>
            <ac:spMkLst>
              <pc:docMk/>
              <pc:sldMasterMk cId="0" sldId="2147483672"/>
              <pc:sldLayoutMk cId="0" sldId="214748367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3:20:08.710" v="34" actId="790"/>
            <ac:spMkLst>
              <pc:docMk/>
              <pc:sldMasterMk cId="0" sldId="2147483672"/>
              <pc:sldLayoutMk cId="0" sldId="2147483678"/>
              <ac:spMk id="9" creationId="{00000000-0000-0000-0000-000000000000}"/>
            </ac:spMkLst>
          </pc:spChg>
          <pc:spChg chg="mod">
            <ac:chgData name="Fake Test User" userId="SID-0" providerId="Test" clId="FakeClientId" dt="2021-08-17T03:20:08.710" v="34" actId="790"/>
            <ac:spMkLst>
              <pc:docMk/>
              <pc:sldMasterMk cId="0" sldId="2147483672"/>
              <pc:sldLayoutMk cId="0" sldId="2147483678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7T03:20:08.710" v="34" actId="790"/>
            <ac:spMkLst>
              <pc:docMk/>
              <pc:sldMasterMk cId="0" sldId="2147483672"/>
              <pc:sldLayoutMk cId="0" sldId="2147483678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3:20:11.866" v="35" actId="790"/>
          <pc:sldLayoutMkLst>
            <pc:docMk/>
            <pc:sldMasterMk cId="0" sldId="2147483672"/>
            <pc:sldLayoutMk cId="0" sldId="2147483679"/>
          </pc:sldLayoutMkLst>
          <pc:spChg chg="mod">
            <ac:chgData name="Fake Test User" userId="SID-0" providerId="Test" clId="FakeClientId" dt="2021-08-17T03:20:11.866" v="35" actId="790"/>
            <ac:spMkLst>
              <pc:docMk/>
              <pc:sldMasterMk cId="0" sldId="2147483672"/>
              <pc:sldLayoutMk cId="0" sldId="2147483679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3:20:11.866" v="35" actId="790"/>
            <ac:spMkLst>
              <pc:docMk/>
              <pc:sldMasterMk cId="0" sldId="2147483672"/>
              <pc:sldLayoutMk cId="0" sldId="2147483679"/>
              <ac:spMk id="9" creationId="{00000000-0000-0000-0000-000000000000}"/>
            </ac:spMkLst>
          </pc:spChg>
          <pc:spChg chg="mod">
            <ac:chgData name="Fake Test User" userId="SID-0" providerId="Test" clId="FakeClientId" dt="2021-08-17T03:20:11.866" v="35" actId="790"/>
            <ac:spMkLst>
              <pc:docMk/>
              <pc:sldMasterMk cId="0" sldId="2147483672"/>
              <pc:sldLayoutMk cId="0" sldId="2147483679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3:20:15.038" v="36" actId="790"/>
          <pc:sldLayoutMkLst>
            <pc:docMk/>
            <pc:sldMasterMk cId="0" sldId="2147483672"/>
            <pc:sldLayoutMk cId="0" sldId="2147483680"/>
          </pc:sldLayoutMkLst>
          <pc:spChg chg="mod">
            <ac:chgData name="Fake Test User" userId="SID-0" providerId="Test" clId="FakeClientId" dt="2021-08-17T03:20:15.038" v="36" actId="790"/>
            <ac:spMkLst>
              <pc:docMk/>
              <pc:sldMasterMk cId="0" sldId="2147483672"/>
              <pc:sldLayoutMk cId="0" sldId="214748368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3:20:15.038" v="36" actId="790"/>
            <ac:spMkLst>
              <pc:docMk/>
              <pc:sldMasterMk cId="0" sldId="2147483672"/>
              <pc:sldLayoutMk cId="0" sldId="214748368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3:20:15.038" v="36" actId="790"/>
            <ac:spMkLst>
              <pc:docMk/>
              <pc:sldMasterMk cId="0" sldId="2147483672"/>
              <pc:sldLayoutMk cId="0" sldId="2147483680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7T03:20:15.038" v="36" actId="790"/>
            <ac:spMkLst>
              <pc:docMk/>
              <pc:sldMasterMk cId="0" sldId="2147483672"/>
              <pc:sldLayoutMk cId="0" sldId="2147483680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7T03:20:15.038" v="36" actId="790"/>
            <ac:spMkLst>
              <pc:docMk/>
              <pc:sldMasterMk cId="0" sldId="2147483672"/>
              <pc:sldLayoutMk cId="0" sldId="2147483680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7T03:20:15.038" v="36" actId="790"/>
            <ac:spMkLst>
              <pc:docMk/>
              <pc:sldMasterMk cId="0" sldId="2147483672"/>
              <pc:sldLayoutMk cId="0" sldId="2147483680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3:20:18.038" v="37" actId="790"/>
          <pc:sldLayoutMkLst>
            <pc:docMk/>
            <pc:sldMasterMk cId="0" sldId="2147483672"/>
            <pc:sldLayoutMk cId="0" sldId="2147483681"/>
          </pc:sldLayoutMkLst>
          <pc:spChg chg="mod">
            <ac:chgData name="Fake Test User" userId="SID-0" providerId="Test" clId="FakeClientId" dt="2021-08-17T03:20:18.038" v="37" actId="790"/>
            <ac:spMkLst>
              <pc:docMk/>
              <pc:sldMasterMk cId="0" sldId="2147483672"/>
              <pc:sldLayoutMk cId="0" sldId="214748368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3:20:18.038" v="37" actId="790"/>
            <ac:spMkLst>
              <pc:docMk/>
              <pc:sldMasterMk cId="0" sldId="2147483672"/>
              <pc:sldLayoutMk cId="0" sldId="214748368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7T03:20:18.038" v="37" actId="790"/>
            <ac:spMkLst>
              <pc:docMk/>
              <pc:sldMasterMk cId="0" sldId="2147483672"/>
              <pc:sldLayoutMk cId="0" sldId="2147483681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7T03:20:18.038" v="37" actId="790"/>
            <ac:spMkLst>
              <pc:docMk/>
              <pc:sldMasterMk cId="0" sldId="2147483672"/>
              <pc:sldLayoutMk cId="0" sldId="2147483681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7T03:20:18.038" v="37" actId="790"/>
            <ac:spMkLst>
              <pc:docMk/>
              <pc:sldMasterMk cId="0" sldId="2147483672"/>
              <pc:sldLayoutMk cId="0" sldId="214748368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7T03:20:18.038" v="37" actId="790"/>
            <ac:spMkLst>
              <pc:docMk/>
              <pc:sldMasterMk cId="0" sldId="2147483672"/>
              <pc:sldLayoutMk cId="0" sldId="2147483681"/>
              <ac:spMk id="1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3:20:21.194" v="38" actId="790"/>
          <pc:sldLayoutMkLst>
            <pc:docMk/>
            <pc:sldMasterMk cId="0" sldId="2147483672"/>
            <pc:sldLayoutMk cId="0" sldId="2147483682"/>
          </pc:sldLayoutMkLst>
          <pc:spChg chg="mod">
            <ac:chgData name="Fake Test User" userId="SID-0" providerId="Test" clId="FakeClientId" dt="2021-08-17T03:20:21.194" v="38" actId="790"/>
            <ac:spMkLst>
              <pc:docMk/>
              <pc:sldMasterMk cId="0" sldId="2147483672"/>
              <pc:sldLayoutMk cId="0" sldId="214748368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3:20:21.194" v="38" actId="790"/>
            <ac:spMkLst>
              <pc:docMk/>
              <pc:sldMasterMk cId="0" sldId="2147483672"/>
              <pc:sldLayoutMk cId="0" sldId="214748368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3:20:21.194" v="38" actId="790"/>
            <ac:spMkLst>
              <pc:docMk/>
              <pc:sldMasterMk cId="0" sldId="2147483672"/>
              <pc:sldLayoutMk cId="0" sldId="2147483682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7T03:20:21.194" v="38" actId="790"/>
            <ac:spMkLst>
              <pc:docMk/>
              <pc:sldMasterMk cId="0" sldId="2147483672"/>
              <pc:sldLayoutMk cId="0" sldId="2147483682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7T03:20:21.194" v="38" actId="790"/>
            <ac:spMkLst>
              <pc:docMk/>
              <pc:sldMasterMk cId="0" sldId="2147483672"/>
              <pc:sldLayoutMk cId="0" sldId="2147483682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3:20:24.257" v="39" actId="790"/>
          <pc:sldLayoutMkLst>
            <pc:docMk/>
            <pc:sldMasterMk cId="0" sldId="2147483672"/>
            <pc:sldLayoutMk cId="0" sldId="2147483683"/>
          </pc:sldLayoutMkLst>
          <pc:spChg chg="mod">
            <ac:chgData name="Fake Test User" userId="SID-0" providerId="Test" clId="FakeClientId" dt="2021-08-17T03:20:24.257" v="39" actId="790"/>
            <ac:spMkLst>
              <pc:docMk/>
              <pc:sldMasterMk cId="0" sldId="2147483672"/>
              <pc:sldLayoutMk cId="0" sldId="214748368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3:20:24.257" v="39" actId="790"/>
            <ac:spMkLst>
              <pc:docMk/>
              <pc:sldMasterMk cId="0" sldId="2147483672"/>
              <pc:sldLayoutMk cId="0" sldId="214748368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3:20:24.257" v="39" actId="790"/>
            <ac:spMkLst>
              <pc:docMk/>
              <pc:sldMasterMk cId="0" sldId="2147483672"/>
              <pc:sldLayoutMk cId="0" sldId="2147483683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7T03:20:24.257" v="39" actId="790"/>
            <ac:spMkLst>
              <pc:docMk/>
              <pc:sldMasterMk cId="0" sldId="2147483672"/>
              <pc:sldLayoutMk cId="0" sldId="2147483683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7T03:20:24.257" v="39" actId="790"/>
            <ac:spMkLst>
              <pc:docMk/>
              <pc:sldMasterMk cId="0" sldId="2147483672"/>
              <pc:sldLayoutMk cId="0" sldId="2147483683"/>
              <ac:spMk id="15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>
            <a:extLst>
              <a:ext uri="{FF2B5EF4-FFF2-40B4-BE49-F238E27FC236}">
                <a16:creationId xmlns:a16="http://schemas.microsoft.com/office/drawing/2014/main" id="{274591B1-7BFD-4210-BC18-0C10D07005E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153D81CD-AF2F-470D-A97B-62CABAF9FE1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37AD6-38BC-46AD-870D-8380ED257F6B}" type="datetimeFigureOut">
              <a:rPr lang="lt-LT" smtClean="0"/>
              <a:t>2021-08-17</a:t>
            </a:fld>
            <a:endParaRPr lang="lt-LT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166F0EF1-ED40-4CB1-BD92-B11108E261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CA7AFDAC-6866-4174-B48C-C37691394C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C160F-D507-4457-9F29-315FC37E1C8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16301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 noProof="0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421B1-09B1-4CA2-94EE-F33C0336FBEF}" type="datetimeFigureOut">
              <a:rPr lang="lt-LT" noProof="0" smtClean="0"/>
              <a:t>2021-08-17</a:t>
            </a:fld>
            <a:endParaRPr lang="lt-LT" noProof="0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 noProof="0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noProof="0"/>
              <a:t>Spustelėkite, kad galėtumėte redaguoti šablono teksto stilius</a:t>
            </a:r>
          </a:p>
          <a:p>
            <a:pPr lvl="1"/>
            <a:r>
              <a:rPr lang="lt-LT" noProof="0"/>
              <a:t>Antras lygis</a:t>
            </a:r>
          </a:p>
          <a:p>
            <a:pPr lvl="2"/>
            <a:r>
              <a:rPr lang="lt-LT" noProof="0"/>
              <a:t>Trečias lygis</a:t>
            </a:r>
          </a:p>
          <a:p>
            <a:pPr lvl="3"/>
            <a:r>
              <a:rPr lang="lt-LT" noProof="0"/>
              <a:t>Ketvirtas lygis</a:t>
            </a:r>
          </a:p>
          <a:p>
            <a:pPr lvl="4"/>
            <a:r>
              <a:rPr lang="lt-LT" noProof="0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 noProof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BE999-7888-40CF-BAAA-03043618D775}" type="slidenum">
              <a:rPr lang="lt-LT" noProof="0" smtClean="0"/>
              <a:t>‹#›</a:t>
            </a:fld>
            <a:endParaRPr lang="lt-LT" noProof="0"/>
          </a:p>
        </p:txBody>
      </p:sp>
    </p:spTree>
    <p:extLst>
      <p:ext uri="{BB962C8B-B14F-4D97-AF65-F5344CB8AC3E}">
        <p14:creationId xmlns:p14="http://schemas.microsoft.com/office/powerpoint/2010/main" val="1573690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1BE999-7888-40CF-BAAA-03043618D775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37943261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vertikalaus teksto vietos rezervavimo ženklas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lt-LT" noProof="0"/>
              <a:t>Spustelėkite, kad galėtumėte 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13" name="12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D879F1-AD80-4BCE-BC40-686011D632F9}" type="datetime1">
              <a:rPr lang="lt-LT" noProof="0" smtClean="0"/>
              <a:t>2021-08-17</a:t>
            </a:fld>
            <a:endParaRPr lang="lt-LT" noProof="0"/>
          </a:p>
        </p:txBody>
      </p:sp>
      <p:sp>
        <p:nvSpPr>
          <p:cNvPr id="14" name="13 skaidrės numerio vietos rezervavimo ženklas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lt-LT" noProof="0" smtClean="0"/>
              <a:pPr/>
              <a:t>‹#›</a:t>
            </a:fld>
            <a:endParaRPr lang="lt-LT" noProof="0"/>
          </a:p>
        </p:txBody>
      </p:sp>
      <p:sp>
        <p:nvSpPr>
          <p:cNvPr id="15" name="14 poraštės vietos rezervavimo ženklas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adinė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paveikslėlis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2 paantraštė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lt-LT" noProof="0"/>
              <a:t>Spustelėkite norėdami redaguoti šablono paantraštės stilių</a:t>
            </a:r>
          </a:p>
        </p:txBody>
      </p:sp>
      <p:sp>
        <p:nvSpPr>
          <p:cNvPr id="16" name="15 pavadinimas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rtlCol="0" anchor="b"/>
          <a:lstStyle/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13" name="12 datos vietos rezervavimo ženklas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 rtlCol="0"/>
          <a:lstStyle/>
          <a:p>
            <a:pPr rtl="0"/>
            <a:fld id="{67F9181D-C32A-4872-B8D3-4E8F65AA2821}" type="datetime1">
              <a:rPr lang="lt-LT" noProof="0" smtClean="0"/>
              <a:t>2021-08-17</a:t>
            </a:fld>
            <a:endParaRPr lang="lt-LT" noProof="0"/>
          </a:p>
        </p:txBody>
      </p:sp>
      <p:sp>
        <p:nvSpPr>
          <p:cNvPr id="14" name="13 skaidrės numerio vietos rezervavimo ženklas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fld id="{2B19053D-4B37-4D7B-8ABF-990319F02EEF}" type="slidenum">
              <a:rPr lang="lt-LT" noProof="0" smtClean="0"/>
              <a:pPr/>
              <a:t>‹#›</a:t>
            </a:fld>
            <a:endParaRPr lang="lt-LT" noProof="0"/>
          </a:p>
        </p:txBody>
      </p:sp>
      <p:sp>
        <p:nvSpPr>
          <p:cNvPr id="15" name="14 poraštės vietos rezervavimo ženklas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 rtlCol="0"/>
          <a:lstStyle/>
          <a:p>
            <a:pPr rtl="0"/>
            <a:endParaRPr lang="lt-LT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tikalus pavadinimas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vertikalaus teksto vietos rezervavimo ženklas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lt-LT" noProof="0"/>
              <a:t>Spustelėkite, kad galėtumėte 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13" name="12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B58F65D-C9B1-4F70-84C8-0A4E48CE309B}" type="datetime1">
              <a:rPr lang="lt-LT" noProof="0" smtClean="0"/>
              <a:t>2021-08-17</a:t>
            </a:fld>
            <a:endParaRPr lang="lt-LT" noProof="0"/>
          </a:p>
        </p:txBody>
      </p:sp>
      <p:sp>
        <p:nvSpPr>
          <p:cNvPr id="14" name="13 skaidrės numerio vietos rezervavimo ženklas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lt-LT" noProof="0" smtClean="0"/>
              <a:pPr/>
              <a:t>‹#›</a:t>
            </a:fld>
            <a:endParaRPr lang="lt-LT" noProof="0"/>
          </a:p>
        </p:txBody>
      </p:sp>
      <p:sp>
        <p:nvSpPr>
          <p:cNvPr id="15" name="14 poraštės vietos rezervavimo ženklas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urinio vietos rezervavimo ženklas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lt-LT" noProof="0"/>
              <a:t>Spustelėkite, kad galėtumėte 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16" name="15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10" name="9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D3989D-1E24-4845-B357-468CC39D6509}" type="datetime1">
              <a:rPr lang="lt-LT" noProof="0" smtClean="0"/>
              <a:t>2021-08-17</a:t>
            </a:fld>
            <a:endParaRPr lang="lt-LT" noProof="0"/>
          </a:p>
        </p:txBody>
      </p:sp>
      <p:sp>
        <p:nvSpPr>
          <p:cNvPr id="11" name="10 skaidrės numerio vietos rezervavimo ženklas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lt-LT" noProof="0" smtClean="0"/>
              <a:pPr/>
              <a:t>‹#›</a:t>
            </a:fld>
            <a:endParaRPr lang="lt-LT" noProof="0"/>
          </a:p>
        </p:txBody>
      </p:sp>
      <p:sp>
        <p:nvSpPr>
          <p:cNvPr id="12" name="11 poraštės vietos rezervavimo ženklas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paveikslėlis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11 datos vietos rezervavimo ženklas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 rtlCol="0"/>
          <a:lstStyle/>
          <a:p>
            <a:pPr rtl="0"/>
            <a:fld id="{9BD21350-8606-4FD7-8CE2-E4AD31FEF309}" type="datetime1">
              <a:rPr lang="lt-LT" noProof="0" smtClean="0"/>
              <a:t>2021-08-17</a:t>
            </a:fld>
            <a:endParaRPr lang="lt-LT" noProof="0"/>
          </a:p>
        </p:txBody>
      </p:sp>
      <p:sp>
        <p:nvSpPr>
          <p:cNvPr id="13" name="12 skaidrės numerio vietos rezervavimo ženklas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 rtlCol="0"/>
          <a:lstStyle/>
          <a:p>
            <a:pPr rtl="0"/>
            <a:fld id="{2B19053D-4B37-4D7B-8ABF-990319F02EEF}" type="slidenum">
              <a:rPr lang="lt-LT" noProof="0" smtClean="0"/>
              <a:pPr/>
              <a:t>‹#›</a:t>
            </a:fld>
            <a:endParaRPr lang="lt-LT" noProof="0"/>
          </a:p>
        </p:txBody>
      </p:sp>
      <p:sp>
        <p:nvSpPr>
          <p:cNvPr id="14" name="13 poraštės vietos rezervavimo ženklas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15" name="14 pavadinimas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rtlCol="0" anchor="b"/>
          <a:lstStyle/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rtlCol="0"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 rtl="0"/>
            <a:r>
              <a:rPr lang="lt-LT" noProof="0"/>
              <a:t>Spustelėkite, kad galėtumėte redaguoti šablono teksto stilius</a:t>
            </a:r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urinio vietos rezervavimo ženklas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 rtlCol="0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lt-LT" noProof="0"/>
              <a:t>Spustelėkite, kad galėtumėte 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4" name="3 turinio vietos rezervavimo ženklas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 rtlCol="0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lt-LT" noProof="0"/>
              <a:t>Spustelėkite, kad galėtumėte 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11" name="1 pavadinimas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 rtlCol="0"/>
          <a:lstStyle/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9" name="8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62E08BF-4CC6-448E-8067-47D2321FEA5C}" type="datetime1">
              <a:rPr lang="lt-LT" noProof="0" smtClean="0"/>
              <a:t>2021-08-17</a:t>
            </a:fld>
            <a:endParaRPr lang="lt-LT" noProof="0"/>
          </a:p>
        </p:txBody>
      </p:sp>
      <p:sp>
        <p:nvSpPr>
          <p:cNvPr id="13" name="12 skaidrės numerio vietos rezervavimo ženklas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lt-LT" noProof="0" smtClean="0"/>
              <a:pPr/>
              <a:t>‹#›</a:t>
            </a:fld>
            <a:endParaRPr lang="lt-LT" noProof="0"/>
          </a:p>
        </p:txBody>
      </p:sp>
      <p:sp>
        <p:nvSpPr>
          <p:cNvPr id="14" name="13 poraštės vietos rezervavimo ženklas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a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t-LT" noProof="0"/>
              <a:t>Spustelėkite, kad galėtumėte redaguoti šablono teksto stilius</a:t>
            </a:r>
          </a:p>
        </p:txBody>
      </p:sp>
      <p:sp>
        <p:nvSpPr>
          <p:cNvPr id="4" name="3 turinio vietos rezervavimo ženklas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rtlCol="0"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lt-LT" noProof="0"/>
              <a:t>Spustelėkite, kad galėtumėte 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5" name="4 teksto vietos rezervavimo ženklas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t-LT" noProof="0"/>
              <a:t>Spustelėkite, kad galėtumėte redaguoti šablono teksto stilius</a:t>
            </a:r>
          </a:p>
        </p:txBody>
      </p:sp>
      <p:sp>
        <p:nvSpPr>
          <p:cNvPr id="6" name="5 turinio vietos rezervavimo ženklas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rtlCol="0"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lt-LT" noProof="0"/>
              <a:t>Spustelėkite, kad galėtumėte 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11" name="1 pavadinimas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 rtlCol="0"/>
          <a:lstStyle/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12" name="11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52CD53-9D6A-4891-B4F2-91F6C218FABE}" type="datetime1">
              <a:rPr lang="lt-LT" noProof="0" smtClean="0"/>
              <a:t>2021-08-17</a:t>
            </a:fld>
            <a:endParaRPr lang="lt-LT" noProof="0"/>
          </a:p>
        </p:txBody>
      </p:sp>
      <p:sp>
        <p:nvSpPr>
          <p:cNvPr id="14" name="13 skaidrės numerio vietos rezervavimo ženklas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lt-LT" noProof="0" smtClean="0"/>
              <a:pPr/>
              <a:t>‹#›</a:t>
            </a:fld>
            <a:endParaRPr lang="lt-LT" noProof="0"/>
          </a:p>
        </p:txBody>
      </p:sp>
      <p:sp>
        <p:nvSpPr>
          <p:cNvPr id="16" name="15 poraštės vietos rezervavimo ženklas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 rtlCol="0"/>
          <a:lstStyle/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9" name="8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0FA3A8-25F5-433C-9E40-F2C38DE583EC}" type="datetime1">
              <a:rPr lang="lt-LT" noProof="0" smtClean="0"/>
              <a:t>2021-08-17</a:t>
            </a:fld>
            <a:endParaRPr lang="lt-LT" noProof="0"/>
          </a:p>
        </p:txBody>
      </p:sp>
      <p:sp>
        <p:nvSpPr>
          <p:cNvPr id="10" name="9 skaidrės numerio vietos rezervavimo ženklas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lt-LT" noProof="0" smtClean="0"/>
              <a:pPr/>
              <a:t>‹#›</a:t>
            </a:fld>
            <a:endParaRPr lang="lt-LT" noProof="0"/>
          </a:p>
        </p:txBody>
      </p:sp>
      <p:sp>
        <p:nvSpPr>
          <p:cNvPr id="11" name="10 poraštės vietos rezervavimo ženklas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1311251-7B7A-41B1-B354-8ED728EFF011}" type="datetime1">
              <a:rPr lang="lt-LT" noProof="0" smtClean="0"/>
              <a:t>2021-08-17</a:t>
            </a:fld>
            <a:endParaRPr lang="lt-LT" noProof="0"/>
          </a:p>
        </p:txBody>
      </p:sp>
      <p:sp>
        <p:nvSpPr>
          <p:cNvPr id="9" name="8 skaidrės numerio vietos rezervavimo ženklas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lt-LT" noProof="0" smtClean="0"/>
              <a:pPr/>
              <a:t>‹#›</a:t>
            </a:fld>
            <a:endParaRPr lang="lt-LT" noProof="0"/>
          </a:p>
        </p:txBody>
      </p:sp>
      <p:sp>
        <p:nvSpPr>
          <p:cNvPr id="10" name="9 poraštės vietos rezervavimo ženklas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rtlCol="0"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turinio vietos rezervavimo ženklas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 rtlCol="0"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lt-LT" noProof="0"/>
              <a:t>Spustelėkite, kad galėtumėte 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14" name="3 teksto vietos rezervavimo ženklas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t-LT" noProof="0"/>
              <a:t>Spustelėkite, kad galėtumėte redaguoti šablono teksto stilius</a:t>
            </a:r>
          </a:p>
        </p:txBody>
      </p:sp>
      <p:sp>
        <p:nvSpPr>
          <p:cNvPr id="15" name="1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DB73F6-1CAA-4361-8384-37323380FF83}" type="datetime1">
              <a:rPr lang="lt-LT" noProof="0" smtClean="0"/>
              <a:t>2021-08-17</a:t>
            </a:fld>
            <a:endParaRPr lang="lt-LT" noProof="0"/>
          </a:p>
        </p:txBody>
      </p:sp>
      <p:sp>
        <p:nvSpPr>
          <p:cNvPr id="16" name="15 skaidrės numerio vietos rezervavimo ženklas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lt-LT" noProof="0" smtClean="0"/>
              <a:pPr/>
              <a:t>‹#›</a:t>
            </a:fld>
            <a:endParaRPr lang="lt-LT" noProof="0"/>
          </a:p>
        </p:txBody>
      </p:sp>
      <p:sp>
        <p:nvSpPr>
          <p:cNvPr id="17" name="16 poraštės vietos rezervavimo ženklas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paveikslėlio vietos rezervavimo ženklas"/>
          <p:cNvSpPr>
            <a:spLocks noGrp="1"/>
          </p:cNvSpPr>
          <p:nvPr>
            <p:ph type="pic" idx="1" hasCustomPrompt="1"/>
          </p:nvPr>
        </p:nvSpPr>
        <p:spPr>
          <a:xfrm>
            <a:off x="304800" y="1676400"/>
            <a:ext cx="4696967" cy="35052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lt-LT" noProof="0"/>
              <a:t>Spustelėkite piktogramą, kad įtrauktumėte paveikslėlį</a:t>
            </a:r>
          </a:p>
        </p:txBody>
      </p:sp>
      <p:sp>
        <p:nvSpPr>
          <p:cNvPr id="11" name="1 pavadinimas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rtlCol="0"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12" name="3 teksto vietos rezervavimo ženklas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t-LT" noProof="0"/>
              <a:t>Spustelėkite, kad galėtumėte redaguoti šablono teksto stilius</a:t>
            </a:r>
          </a:p>
        </p:txBody>
      </p:sp>
      <p:sp>
        <p:nvSpPr>
          <p:cNvPr id="16" name="15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81DD43-21D2-4755-9AA9-00D5469A6750}" type="datetime1">
              <a:rPr lang="lt-LT" noProof="0" smtClean="0"/>
              <a:t>2021-08-17</a:t>
            </a:fld>
            <a:endParaRPr lang="lt-LT" noProof="0"/>
          </a:p>
        </p:txBody>
      </p:sp>
      <p:sp>
        <p:nvSpPr>
          <p:cNvPr id="17" name="16 skaidrės numerio vietos rezervavimo ženklas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2B19053D-4B37-4D7B-8ABF-990319F02EEF}" type="slidenum">
              <a:rPr lang="lt-LT" noProof="0" smtClean="0"/>
              <a:pPr/>
              <a:t>‹#›</a:t>
            </a:fld>
            <a:endParaRPr lang="lt-LT" noProof="0"/>
          </a:p>
        </p:txBody>
      </p:sp>
      <p:sp>
        <p:nvSpPr>
          <p:cNvPr id="18" name="17 poraštės vietos rezervavimo ženklas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image" Target="/ppt/media/image12.png" Id="rId13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paveikslėlis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1 pavadinimo vietos rezervavimo ženklas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lt-LT" noProof="0"/>
              <a:t>Spustelėkite, kad galėtumėte 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8" name="7 skaidrės numerio vietos rezervavimo ženklas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fld id="{2B19053D-4B37-4D7B-8ABF-990319F02EEF}" type="slidenum">
              <a:rPr lang="lt-LT" noProof="0" smtClean="0"/>
              <a:pPr/>
              <a:t>‹#›</a:t>
            </a:fld>
            <a:endParaRPr lang="lt-LT" noProof="0"/>
          </a:p>
        </p:txBody>
      </p:sp>
      <p:sp>
        <p:nvSpPr>
          <p:cNvPr id="9" name="8 datos vietos rezervavimo ženklas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fld id="{2E72104F-9255-44E9-A297-2DFE54F3F953}" type="datetime1">
              <a:rPr lang="lt-LT" noProof="0" smtClean="0"/>
              <a:t>2021-08-17</a:t>
            </a:fld>
            <a:endParaRPr lang="lt-LT" noProof="0"/>
          </a:p>
        </p:txBody>
      </p:sp>
      <p:sp>
        <p:nvSpPr>
          <p:cNvPr id="10" name="9 poraštės vietos rezervavimo ženklas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rtl="0"/>
            <a:endParaRPr lang="lt-LT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antraštė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" name="2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061861403"/>
      </p:ext>
    </p:extLst>
  </p:cSld>
  <p:clrMapOvr>
    <a:masterClrMapping/>
  </p:clrMapOvr>
</p:sld>
</file>

<file path=ppt/theme/theme12.xml><?xml version="1.0" encoding="utf-8"?>
<a:theme xmlns:a="http://schemas.openxmlformats.org/drawingml/2006/main" name="Sudėtinis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Composite</ap:Template>
  <ap:TotalTime>3</ap:TotalTime>
  <ap:Words>1</ap:Words>
  <ap:PresentationFormat>Demonstracija ekrane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ap:HeadingPairs>
  <ap:TitlesOfParts>
    <vt:vector baseType="lpstr" size="4">
      <vt:lpstr>Calibri</vt:lpstr>
      <vt:lpstr>Wingdings</vt:lpstr>
      <vt:lpstr>Sudėtinis</vt:lpstr>
      <vt:lpstr>„PowerPoint“ pateiktis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2014-09-16T21:32:48Z</dcterms:created>
  <dcterms:modified xsi:type="dcterms:W3CDTF">2021-08-17T03:20:48Z</dcterms:modified>
</cp:coreProperties>
</file>