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8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4:27:24.291" v="56" actId="790"/>
      <pc:docMkLst>
        <pc:docMk/>
      </pc:docMkLst>
      <pc:sldChg chg="modSp mod modNotes">
        <pc:chgData name="Fake Test User" userId="SID-0" providerId="Test" clId="FakeClientId" dt="2021-08-17T04:27:24.291" v="56" actId="790"/>
        <pc:sldMkLst>
          <pc:docMk/>
          <pc:sldMk cId="636693809" sldId="256"/>
        </pc:sldMkLst>
        <pc:spChg chg="mod">
          <ac:chgData name="Fake Test User" userId="SID-0" providerId="Test" clId="FakeClientId" dt="2021-08-17T04:22:11.335" v="2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4:22:11.335" v="2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4:22:11.335" v="2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4:27:08.447" v="53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7T04:26:24.088" v="31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7T04:26:28.228" v="33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4:26:28.228" v="33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32.416" v="35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7T04:26:32.416" v="35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32.416" v="35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32.416" v="35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32.416" v="35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6:32.416" v="35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36.588" v="37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7T04:26:36.588" v="37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36.588" v="37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36.588" v="37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4:26:36.588" v="37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4:26:36.588" v="37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40.463" v="39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4:26:40.463" v="39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45.385" v="41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4:26:45.385" v="41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49.619" v="43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7T04:26:49.619" v="43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49.619" v="43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49.619" v="43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49.619" v="43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53.697" v="45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7T04:26:53.697" v="45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6:53.697" v="45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53.697" v="45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6:57.447" v="47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4:26:57.447" v="47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7:01.057" v="49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4:27:01.057" v="49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7:04.510" v="51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7T04:27:04.510" v="51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7:04.510" v="51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7:04.510" v="51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7:04.510" v="51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7:04.510" v="51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4:27:08.447" v="53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7T04:27:08.447" v="53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4:27:08.447" v="53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4:27:08.447" v="53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4:27:08.447" v="53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4:27:08.447" v="53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B2C042D6-D418-49AD-B90D-EDF9D1D85E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4D49C67-9811-4DB5-866B-1D0F4E87F3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CFDDA-2622-46FE-A26F-8810D8B0D865}" type="datetimeFigureOut">
              <a:rPr lang="lt-LT" smtClean="0"/>
              <a:t>2021-08-17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089B4375-D939-48D6-B147-CCC0F4858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36360AC4-7C63-4AE9-862F-E035F27DB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229F2-3E4F-4A64-9DFE-C4A6F1E9F97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85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4F1E9-85DB-4A17-AD63-AA0DC81B0953}" type="datetimeFigureOut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0949D-4EC1-480F-BB16-B1D9FC021F61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25937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0949D-4EC1-480F-BB16-B1D9FC021F61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993086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74CC6F-D23C-4AAE-A66B-8E1DB307E528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716FF1-61C3-4824-A5C2-BFE8621EB0DB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tačiakampis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0" name="9 stačiakampis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E238D-AD51-4209-86FC-A326FE1107F0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535889-50DF-411A-9BBA-55083A1BA982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D9B69F-84FF-4407-94E2-7FA3442425AA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8" name="7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5CFB9-37AA-4D74-9FAB-7D4AAB5E10CE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3888F5-4AB4-4024-8079-564B473D524F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0FE907-B926-4F21-AC80-31C9521E2A1F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26C150-7CD7-4CCF-A418-51EDFA7A777E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6667AD-B7DD-4507-9664-BA485F613E88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8" name="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tačiakampis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EEA5C2-6D78-4A5D-BA4C-EE0683F5469D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8" name="7 pavadinimas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0" name="9 stačiakampis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796DF6-B5E9-4D4A-B3C9-41323C659252}" type="datetime4">
              <a:rPr lang="lt-LT" noProof="0" smtClean="0"/>
              <a:t>2021 m. rugpjūčio 17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7" name="6 stačiakampis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8" name="7 stačiakampis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 sz="800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mini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6</ap:TotalTime>
  <ap:Words>2</ap:Words>
  <ap:PresentationFormat>Demonstracija ekrane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Esminis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2021-08-17T04:27:27Z</dcterms:modified>
</cp:coreProperties>
</file>