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118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0T08:10:53.615" v="25" actId="2711"/>
      <pc:docMkLst>
        <pc:docMk/>
      </pc:docMkLst>
      <pc:sldChg chg="modSp mod modNotes modNotesTx">
        <pc:chgData name="Fake Test User" userId="SID-0" providerId="Test" clId="FakeClientId" dt="2021-08-10T08:07:54.192" v="18" actId="790"/>
        <pc:sldMkLst>
          <pc:docMk/>
          <pc:sldMk cId="271628343" sldId="256"/>
        </pc:sldMkLst>
        <pc:spChg chg="mod">
          <ac:chgData name="Fake Test User" userId="SID-0" providerId="Test" clId="FakeClientId" dt="2021-08-10T08:04:26.442" v="0" actId="790"/>
          <ac:spMkLst>
            <pc:docMk/>
            <pc:sldMk cId="271628343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08:04:26.442" v="0" actId="790"/>
          <ac:spMkLst>
            <pc:docMk/>
            <pc:sldMk cId="27162834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08:10:53.615" v="25" actId="2711"/>
        <pc:sldMasterMkLst>
          <pc:docMk/>
          <pc:sldMasterMk cId="0" sldId="2147483660"/>
        </pc:sldMasterMkLst>
        <pc:spChg chg="mod">
          <ac:chgData name="Fake Test User" userId="SID-0" providerId="Test" clId="FakeClientId" dt="2021-08-10T08:10:44.740" v="24" actId="2711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0T08:04:51.504" v="3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0T08:04:51.504" v="3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0T08:10:53.615" v="25" actId="2711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0T08:04:51.504" v="3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0T08:10:37.255" v="23" actId="2711"/>
          <ac:spMkLst>
            <pc:docMk/>
            <pc:sldMasterMk cId="0" sldId="2147483660"/>
            <ac:spMk id="23" creationId="{00000000-0000-0000-0000-000000000000}"/>
          </ac:spMkLst>
        </pc:spChg>
        <pc:spChg chg="mod">
          <ac:chgData name="Fake Test User" userId="SID-0" providerId="Test" clId="FakeClientId" dt="2021-08-10T08:04:51.504" v="3" actId="790"/>
          <ac:spMkLst>
            <pc:docMk/>
            <pc:sldMasterMk cId="0" sldId="2147483660"/>
            <ac:spMk id="28" creationId="{00000000-0000-0000-0000-000000000000}"/>
          </ac:spMkLst>
        </pc:spChg>
        <pc:spChg chg="mod">
          <ac:chgData name="Fake Test User" userId="SID-0" providerId="Test" clId="FakeClientId" dt="2021-08-10T08:04:51.504" v="3" actId="790"/>
          <ac:spMkLst>
            <pc:docMk/>
            <pc:sldMasterMk cId="0" sldId="2147483660"/>
            <ac:spMk id="29" creationId="{00000000-0000-0000-0000-000000000000}"/>
          </ac:spMkLst>
        </pc:spChg>
        <pc:sldLayoutChg chg="modSp mod">
          <pc:chgData name="Fake Test User" userId="SID-0" providerId="Test" clId="FakeClientId" dt="2021-08-10T08:08:28.239" v="21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0T08:08:28.239" v="21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8:08:28.239" v="21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8:08:28.239" v="21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08:08:28.239" v="21" actId="790"/>
            <ac:spMkLst>
              <pc:docMk/>
              <pc:sldMasterMk cId="0" sldId="2147483660"/>
              <pc:sldLayoutMk cId="0" sldId="2147483661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0T08:08:28.239" v="21" actId="790"/>
            <ac:spMkLst>
              <pc:docMk/>
              <pc:sldMasterMk cId="0" sldId="2147483660"/>
              <pc:sldLayoutMk cId="0" sldId="2147483661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0T08:08:28.239" v="21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0T08:08:28.239" v="21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  <pc:spChg chg="mod">
            <ac:chgData name="Fake Test User" userId="SID-0" providerId="Test" clId="FakeClientId" dt="2021-08-10T08:08:28.239" v="21" actId="790"/>
            <ac:spMkLst>
              <pc:docMk/>
              <pc:sldMasterMk cId="0" sldId="2147483660"/>
              <pc:sldLayoutMk cId="0" sldId="2147483661"/>
              <ac:spMk id="32" creationId="{00000000-0000-0000-0000-000000000000}"/>
            </ac:spMkLst>
          </pc:spChg>
          <pc:spChg chg="mod">
            <ac:chgData name="Fake Test User" userId="SID-0" providerId="Test" clId="FakeClientId" dt="2021-08-10T08:08:28.239" v="21" actId="790"/>
            <ac:spMkLst>
              <pc:docMk/>
              <pc:sldMasterMk cId="0" sldId="2147483660"/>
              <pc:sldLayoutMk cId="0" sldId="2147483661"/>
              <ac:spMk id="3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05:50.754" v="5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0T08:05:50.754" v="5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05:50.754" v="5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05:50.754" v="5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05:50.754" v="5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8:05:50.754" v="5" actId="790"/>
            <ac:spMkLst>
              <pc:docMk/>
              <pc:sldMasterMk cId="0" sldId="2147483660"/>
              <pc:sldLayoutMk cId="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05:58.426" v="6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0T08:05:58.426" v="6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05:58.426" v="6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05:58.426" v="6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05:58.426" v="6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05:58.426" v="6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8:05:58.426" v="6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8:05:58.426" v="6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06:03.005" v="7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0T08:06:03.005" v="7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06:03.005" v="7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06:03.005" v="7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8:06:03.005" v="7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8:06:03.005" v="7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8:06:03.005" v="7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06:15.989" v="8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0T08:06:15.989" v="8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06:15.989" v="8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06:15.989" v="8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06:15.989" v="8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8:06:15.989" v="8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8:06:15.989" v="8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8:06:15.989" v="8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08:06:15.989" v="8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06:23.911" v="9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0T08:06:23.911" v="9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06:23.911" v="9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06:23.911" v="9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06:23.911" v="9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06:23.911" v="9" actId="790"/>
            <ac:spMkLst>
              <pc:docMk/>
              <pc:sldMasterMk cId="0" sldId="2147483660"/>
              <pc:sldLayoutMk cId="0" sldId="214748366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06:32.176" v="10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0T08:06:32.176" v="10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06:32.176" v="10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06:32.176" v="10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06:32.176" v="10" actId="790"/>
            <ac:spMkLst>
              <pc:docMk/>
              <pc:sldMasterMk cId="0" sldId="2147483660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06:32.176" v="10" actId="790"/>
            <ac:spMkLst>
              <pc:docMk/>
              <pc:sldMasterMk cId="0" sldId="2147483660"/>
              <pc:sldLayoutMk cId="0" sldId="2147483667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06:41.317" v="11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0T08:06:41.317" v="11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06:41.317" v="11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06:41.317" v="11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06:41.317" v="11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8:06:41.317" v="11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8:06:41.317" v="11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8:06:41.317" v="11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8:06:41.317" v="11" actId="790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08:06:41.317" v="11" actId="790"/>
            <ac:spMkLst>
              <pc:docMk/>
              <pc:sldMasterMk cId="0" sldId="2147483660"/>
              <pc:sldLayoutMk cId="0" sldId="2147483668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06:53.942" v="12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0T08:06:53.942" v="12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06:53.942" v="12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06:53.942" v="12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06:53.942" v="12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06:53.942" v="12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8:06:53.942" v="12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8:06:53.942" v="12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8:06:53.942" v="12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8:06:53.942" v="12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07:06.989" v="13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0T08:07:06.989" v="13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07:06.989" v="13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07:06.989" v="13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07:06.989" v="13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07:06.989" v="13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07:11.583" v="14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0T08:07:11.583" v="14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07:11.583" v="14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07:11.583" v="14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07:11.583" v="14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07:11.583" v="14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8:07:11.583" v="14" actId="790"/>
            <ac:spMkLst>
              <pc:docMk/>
              <pc:sldMasterMk cId="0" sldId="2147483660"/>
              <pc:sldLayoutMk cId="0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8:07:11.583" v="14" actId="790"/>
            <ac:spMkLst>
              <pc:docMk/>
              <pc:sldMasterMk cId="0" sldId="2147483660"/>
              <pc:sldLayoutMk cId="0" sldId="214748367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8:07:11.583" v="14" actId="790"/>
            <ac:spMkLst>
              <pc:docMk/>
              <pc:sldMasterMk cId="0" sldId="2147483660"/>
              <pc:sldLayoutMk cId="0" sldId="2147483671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>
            <a:extLst>
              <a:ext uri="{FF2B5EF4-FFF2-40B4-BE49-F238E27FC236}">
                <a16:creationId xmlns:a16="http://schemas.microsoft.com/office/drawing/2014/main" id="{ED96DE23-24AA-4A07-BBEE-1E95B519E7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35ED9A10-5A2C-4C31-A481-7DEE06ACB8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87285-8640-40FD-9F8C-B4C8F9F1DD00}" type="datetime1">
              <a:rPr lang="lt-LT" smtClean="0"/>
              <a:t>2021-08-10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2E166416-4B85-4C58-8D08-85755F511B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5915A4CD-1004-4290-87FB-A36D8E2336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1D71D-1BB6-4695-A9F1-329F6345271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11606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CCF3C-093D-405A-8C90-54E1F9DA8D8D}" type="datetime1">
              <a:rPr lang="lt-LT" smtClean="0"/>
              <a:pPr/>
              <a:t>2021-08-10</a:t>
            </a:fld>
            <a:endParaRPr lang="lt-LT" dirty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dirty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lt-LT" noProof="0" dirty="0"/>
              <a:t>Spustelėkite, jei norite redaguoti ruošinio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5E63A-6F10-4ACD-8909-333358B99498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2357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B5E63A-6F10-4ACD-8909-333358B99498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076403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  <a:endParaRPr kumimoji="0" lang="lt-LT" noProof="0"/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lt-LT" noProof="0"/>
              <a:t>Spustelėkite, jei norite redaguoti ruošinio teksto stilius</a:t>
            </a:r>
          </a:p>
          <a:p>
            <a:pPr lvl="1" rtl="0" eaLnBrk="1" latinLnBrk="0" hangingPunct="1"/>
            <a:r>
              <a:rPr lang="lt-LT" noProof="0"/>
              <a:t>Antras lygis</a:t>
            </a:r>
          </a:p>
          <a:p>
            <a:pPr lvl="2" rtl="0" eaLnBrk="1" latinLnBrk="0" hangingPunct="1"/>
            <a:r>
              <a:rPr lang="lt-LT" noProof="0"/>
              <a:t>Trečias lygis</a:t>
            </a:r>
          </a:p>
          <a:p>
            <a:pPr lvl="3" rtl="0" eaLnBrk="1" latinLnBrk="0" hangingPunct="1"/>
            <a:r>
              <a:rPr lang="lt-LT" noProof="0"/>
              <a:t>Ketvirtas lygis</a:t>
            </a:r>
          </a:p>
          <a:p>
            <a:pPr lvl="4" rtl="0" eaLnBrk="1" latinLnBrk="0" hangingPunct="1"/>
            <a:r>
              <a:rPr lang="lt-LT" noProof="0"/>
              <a:t>Penktas lygis</a:t>
            </a:r>
            <a:endParaRPr kumimoji="0" lang="lt-LT" noProof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8B4822D-F49A-404F-92A1-1EFD6093B2CF}" type="datetime1">
              <a:rPr lang="lt-LT" noProof="0" smtClean="0"/>
              <a:t>2021-08-10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pavadinimas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rtlCol="0"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lt-LT" noProof="0"/>
              <a:t>Spustelėję redaguokite stilių</a:t>
            </a:r>
            <a:endParaRPr kumimoji="0" lang="lt-LT" noProof="0"/>
          </a:p>
        </p:txBody>
      </p:sp>
      <p:sp>
        <p:nvSpPr>
          <p:cNvPr id="9" name="8 paantraštė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rtlCol="0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lt-LT" noProof="0"/>
              <a:t>Spustelėkite norėdami redaguoti šablono paantraštės stilių</a:t>
            </a:r>
          </a:p>
        </p:txBody>
      </p:sp>
      <p:sp>
        <p:nvSpPr>
          <p:cNvPr id="28" name="27 datos vietos rezervavimo ženklas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 rtlCol="0"/>
          <a:lstStyle>
            <a:lvl1pPr>
              <a:defRPr sz="1400"/>
            </a:lvl1pPr>
          </a:lstStyle>
          <a:p>
            <a:pPr rtl="0" eaLnBrk="1" latinLnBrk="0" hangingPunct="1"/>
            <a:fld id="{BEB2B2FE-C941-4EA9-AF6A-7E9076F1B91D}" type="datetime1">
              <a:rPr lang="lt-LT" noProof="0" smtClean="0"/>
              <a:t>2021-08-10</a:t>
            </a:fld>
            <a:endParaRPr lang="lt-LT" sz="1600" noProof="0"/>
          </a:p>
        </p:txBody>
      </p:sp>
      <p:sp>
        <p:nvSpPr>
          <p:cNvPr id="17" name="16 poraštės vietos rezervavimo ženklas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29" name="28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 rtlCol="0"/>
          <a:lstStyle/>
          <a:p>
            <a:pPr rtl="0"/>
            <a:fld id="{EA7C8D44-3667-46F6-9772-CC52308E2A7F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  <p:sp>
        <p:nvSpPr>
          <p:cNvPr id="21" name="20 stačiakampis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 dirty="0">
              <a:latin typeface="Calibri" panose="020F0502020204030204" pitchFamily="34" charset="0"/>
            </a:endParaRPr>
          </a:p>
        </p:txBody>
      </p:sp>
      <p:sp>
        <p:nvSpPr>
          <p:cNvPr id="33" name="32 stačiakampis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 dirty="0">
              <a:latin typeface="Calibri" panose="020F0502020204030204" pitchFamily="34" charset="0"/>
            </a:endParaRPr>
          </a:p>
        </p:txBody>
      </p:sp>
      <p:sp>
        <p:nvSpPr>
          <p:cNvPr id="22" name="21 stačiakampis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 dirty="0">
              <a:latin typeface="Calibri" panose="020F0502020204030204" pitchFamily="34" charset="0"/>
            </a:endParaRPr>
          </a:p>
        </p:txBody>
      </p:sp>
      <p:sp>
        <p:nvSpPr>
          <p:cNvPr id="32" name="31 stačiakampis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lt-LT" noProof="0"/>
              <a:t>Spustelėkite, jei norite redaguoti ruošinio pavadinimo stilių</a:t>
            </a:r>
            <a:endParaRPr kumimoji="0" lang="lt-LT" noProof="0"/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lt-LT" noProof="0"/>
              <a:t>Spustelėkite, jei norite redaguoti ruošinio teksto stilius</a:t>
            </a:r>
          </a:p>
          <a:p>
            <a:pPr lvl="1" rtl="0" eaLnBrk="1" latinLnBrk="0" hangingPunct="1"/>
            <a:r>
              <a:rPr lang="lt-LT" noProof="0"/>
              <a:t>Antras lygis</a:t>
            </a:r>
          </a:p>
          <a:p>
            <a:pPr lvl="2" rtl="0" eaLnBrk="1" latinLnBrk="0" hangingPunct="1"/>
            <a:r>
              <a:rPr lang="lt-LT" noProof="0"/>
              <a:t>Trečias lygis</a:t>
            </a:r>
          </a:p>
          <a:p>
            <a:pPr lvl="3" rtl="0" eaLnBrk="1" latinLnBrk="0" hangingPunct="1"/>
            <a:r>
              <a:rPr lang="lt-LT" noProof="0"/>
              <a:t>Ketvirtas lygis</a:t>
            </a:r>
          </a:p>
          <a:p>
            <a:pPr lvl="4" rtl="0" eaLnBrk="1" latinLnBrk="0" hangingPunct="1"/>
            <a:r>
              <a:rPr lang="lt-LT" noProof="0"/>
              <a:t>Penktas lygis</a:t>
            </a:r>
            <a:endParaRPr kumimoji="0" lang="lt-LT" noProof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F3B1BBC-CE54-418F-BCCD-EBBC155ED56B}" type="datetime1">
              <a:rPr lang="lt-LT" noProof="0" smtClean="0"/>
              <a:t>2021-08-10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  <p:sp>
        <p:nvSpPr>
          <p:cNvPr id="7" name="6 tiesioji jungtis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lt-LT" noProof="0" dirty="0">
              <a:latin typeface="Calibri" panose="020F0502020204030204" pitchFamily="34" charset="0"/>
            </a:endParaRPr>
          </a:p>
        </p:txBody>
      </p:sp>
      <p:sp>
        <p:nvSpPr>
          <p:cNvPr id="8" name="7 lygiašonis trikampi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 dirty="0">
              <a:latin typeface="Calibri" panose="020F0502020204030204" pitchFamily="34" charset="0"/>
            </a:endParaRPr>
          </a:p>
        </p:txBody>
      </p:sp>
      <p:sp>
        <p:nvSpPr>
          <p:cNvPr id="9" name="8 tiesioji jungtis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lt-LT" noProof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  <a:endParaRPr kumimoji="0" lang="lt-LT" noProof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5038439-6449-4EA9-BCD4-2F541D575F7C}" type="datetime1">
              <a:rPr lang="lt-LT" noProof="0" smtClean="0"/>
              <a:t>2021-08-10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  <p:sp>
        <p:nvSpPr>
          <p:cNvPr id="8" name="7 turinio vietos rezervavimo ženklas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8229600" cy="4937760"/>
          </a:xfrm>
        </p:spPr>
        <p:txBody>
          <a:bodyPr rtlCol="0"/>
          <a:lstStyle/>
          <a:p>
            <a:pPr lvl="0" rtl="0" eaLnBrk="1" latinLnBrk="0" hangingPunct="1"/>
            <a:r>
              <a:rPr lang="lt-LT" noProof="0"/>
              <a:t>Spustelėkite, jei norite redaguoti ruošinio teksto stilius</a:t>
            </a:r>
          </a:p>
          <a:p>
            <a:pPr lvl="1" rtl="0" eaLnBrk="1" latinLnBrk="0" hangingPunct="1"/>
            <a:r>
              <a:rPr lang="lt-LT" noProof="0"/>
              <a:t>Antras lygis</a:t>
            </a:r>
          </a:p>
          <a:p>
            <a:pPr lvl="2" rtl="0" eaLnBrk="1" latinLnBrk="0" hangingPunct="1"/>
            <a:r>
              <a:rPr lang="lt-LT" noProof="0"/>
              <a:t>Trečias lygis</a:t>
            </a:r>
          </a:p>
          <a:p>
            <a:pPr lvl="3" rtl="0" eaLnBrk="1" latinLnBrk="0" hangingPunct="1"/>
            <a:r>
              <a:rPr lang="lt-LT" noProof="0"/>
              <a:t>Ketvirtas lygis</a:t>
            </a:r>
          </a:p>
          <a:p>
            <a:pPr lvl="4" rtl="0" eaLnBrk="1" latinLnBrk="0" hangingPunct="1"/>
            <a:r>
              <a:rPr lang="lt-LT" noProof="0"/>
              <a:t>Penktas lygis</a:t>
            </a:r>
            <a:endParaRPr kumimoji="0" lang="lt-LT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1219200" y="2971800"/>
            <a:ext cx="6858000" cy="1066800"/>
          </a:xfrm>
        </p:spPr>
        <p:txBody>
          <a:bodyPr rtlCol="0" anchor="t" anchorCtr="0"/>
          <a:lstStyle>
            <a:lvl1pPr algn="r">
              <a:buNone/>
              <a:defRPr sz="3200" b="0" cap="none" baseline="0"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  <a:endParaRPr kumimoji="0" lang="lt-LT" noProof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1295400" y="4267200"/>
            <a:ext cx="6781800" cy="1143000"/>
          </a:xfrm>
        </p:spPr>
        <p:txBody>
          <a:bodyPr rtlCol="0"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 rtlCol="0"/>
          <a:lstStyle/>
          <a:p>
            <a:pPr rtl="0" eaLnBrk="1" latinLnBrk="0" hangingPunct="1"/>
            <a:fld id="{9C96A6BE-CE4D-4BF4-979D-1B67292F3C55}" type="datetime1">
              <a:rPr lang="lt-LT" noProof="0" smtClean="0"/>
              <a:t>2021-08-10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 rtlCol="0"/>
          <a:lstStyle/>
          <a:p>
            <a:pPr rtl="0"/>
            <a:fld id="{EA7C8D44-3667-46F6-9772-CC52308E2A7F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  <p:sp>
        <p:nvSpPr>
          <p:cNvPr id="7" name="6 stačiakampis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 dirty="0">
              <a:latin typeface="Calibri" panose="020F0502020204030204" pitchFamily="34" charset="0"/>
            </a:endParaRPr>
          </a:p>
        </p:txBody>
      </p:sp>
      <p:sp>
        <p:nvSpPr>
          <p:cNvPr id="8" name="7 stačiakampis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 dirty="0">
              <a:latin typeface="Calibri" panose="020F050202020403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  <a:endParaRPr kumimoji="0" lang="lt-LT" noProof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6BD5399-8801-4559-AF64-5C4F79DD94FB}" type="datetime1">
              <a:rPr lang="lt-LT" noProof="0" smtClean="0"/>
              <a:t>2021-08-10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  <p:sp>
        <p:nvSpPr>
          <p:cNvPr id="9" name="8 turinio vietos rezervavimo ženklas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4041648" cy="4937760"/>
          </a:xfrm>
        </p:spPr>
        <p:txBody>
          <a:bodyPr rtlCol="0"/>
          <a:lstStyle/>
          <a:p>
            <a:pPr lvl="0" rtl="0" eaLnBrk="1" latinLnBrk="0" hangingPunct="1"/>
            <a:r>
              <a:rPr lang="lt-LT" noProof="0"/>
              <a:t>Spustelėkite, jei norite redaguoti ruošinio teksto stilius</a:t>
            </a:r>
          </a:p>
          <a:p>
            <a:pPr lvl="1" rtl="0" eaLnBrk="1" latinLnBrk="0" hangingPunct="1"/>
            <a:r>
              <a:rPr lang="lt-LT" noProof="0"/>
              <a:t>Antras lygis</a:t>
            </a:r>
          </a:p>
          <a:p>
            <a:pPr lvl="2" rtl="0" eaLnBrk="1" latinLnBrk="0" hangingPunct="1"/>
            <a:r>
              <a:rPr lang="lt-LT" noProof="0"/>
              <a:t>Trečias lygis</a:t>
            </a:r>
          </a:p>
          <a:p>
            <a:pPr lvl="3" rtl="0" eaLnBrk="1" latinLnBrk="0" hangingPunct="1"/>
            <a:r>
              <a:rPr lang="lt-LT" noProof="0"/>
              <a:t>Ketvirtas lygis</a:t>
            </a:r>
          </a:p>
          <a:p>
            <a:pPr lvl="4" rtl="0" eaLnBrk="1" latinLnBrk="0" hangingPunct="1"/>
            <a:r>
              <a:rPr lang="lt-LT" noProof="0"/>
              <a:t>Penktas lygis</a:t>
            </a:r>
            <a:endParaRPr kumimoji="0" lang="lt-LT" noProof="0"/>
          </a:p>
        </p:txBody>
      </p:sp>
      <p:sp>
        <p:nvSpPr>
          <p:cNvPr id="11" name="10 turinio vietos rezervavimo ženklas"/>
          <p:cNvSpPr>
            <a:spLocks noGrp="1"/>
          </p:cNvSpPr>
          <p:nvPr>
            <p:ph sz="quarter" idx="2" hasCustomPrompt="1"/>
          </p:nvPr>
        </p:nvSpPr>
        <p:spPr>
          <a:xfrm>
            <a:off x="4632198" y="1216152"/>
            <a:ext cx="4041648" cy="4937760"/>
          </a:xfrm>
        </p:spPr>
        <p:txBody>
          <a:bodyPr rtlCol="0"/>
          <a:lstStyle/>
          <a:p>
            <a:pPr lvl="0" rtl="0" eaLnBrk="1" latinLnBrk="0" hangingPunct="1"/>
            <a:r>
              <a:rPr lang="lt-LT" noProof="0"/>
              <a:t>Spustelėkite, jei norite redaguoti ruošinio teksto stilius</a:t>
            </a:r>
          </a:p>
          <a:p>
            <a:pPr lvl="1" rtl="0" eaLnBrk="1" latinLnBrk="0" hangingPunct="1"/>
            <a:r>
              <a:rPr lang="lt-LT" noProof="0"/>
              <a:t>Antras lygis</a:t>
            </a:r>
          </a:p>
          <a:p>
            <a:pPr lvl="2" rtl="0" eaLnBrk="1" latinLnBrk="0" hangingPunct="1"/>
            <a:r>
              <a:rPr lang="lt-LT" noProof="0"/>
              <a:t>Trečias lygis</a:t>
            </a:r>
          </a:p>
          <a:p>
            <a:pPr lvl="3" rtl="0" eaLnBrk="1" latinLnBrk="0" hangingPunct="1"/>
            <a:r>
              <a:rPr lang="lt-LT" noProof="0"/>
              <a:t>Ketvirtas lygis</a:t>
            </a:r>
          </a:p>
          <a:p>
            <a:pPr lvl="4" rtl="0" eaLnBrk="1" latinLnBrk="0" hangingPunct="1"/>
            <a:r>
              <a:rPr lang="lt-LT" noProof="0"/>
              <a:t>Penktas lygis</a:t>
            </a:r>
            <a:endParaRPr kumimoji="0" lang="lt-LT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  <a:endParaRPr kumimoji="0" lang="lt-LT" noProof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3" hasCustomPrompt="1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rtlCol="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9171D36-B00B-4AA4-A907-6E03017C22EF}" type="datetime1">
              <a:rPr lang="lt-LT" noProof="0" smtClean="0"/>
              <a:t>2021-08-10</a:t>
            </a:fld>
            <a:endParaRPr lang="lt-LT" noProof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  <p:sp>
        <p:nvSpPr>
          <p:cNvPr id="11" name="10 turinio vietos rezervavimo ženklas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 rtlCol="0"/>
          <a:lstStyle/>
          <a:p>
            <a:pPr lvl="0" rtl="0" eaLnBrk="1" latinLnBrk="0" hangingPunct="1"/>
            <a:r>
              <a:rPr lang="lt-LT" noProof="0"/>
              <a:t>Spustelėkite, jei norite redaguoti ruošinio teksto stilius</a:t>
            </a:r>
          </a:p>
          <a:p>
            <a:pPr lvl="1" rtl="0" eaLnBrk="1" latinLnBrk="0" hangingPunct="1"/>
            <a:r>
              <a:rPr lang="lt-LT" noProof="0"/>
              <a:t>Antras lygis</a:t>
            </a:r>
          </a:p>
          <a:p>
            <a:pPr lvl="2" rtl="0" eaLnBrk="1" latinLnBrk="0" hangingPunct="1"/>
            <a:r>
              <a:rPr lang="lt-LT" noProof="0"/>
              <a:t>Trečias lygis</a:t>
            </a:r>
          </a:p>
          <a:p>
            <a:pPr lvl="3" rtl="0" eaLnBrk="1" latinLnBrk="0" hangingPunct="1"/>
            <a:r>
              <a:rPr lang="lt-LT" noProof="0"/>
              <a:t>Ketvirtas lygis</a:t>
            </a:r>
          </a:p>
          <a:p>
            <a:pPr lvl="4" rtl="0" eaLnBrk="1" latinLnBrk="0" hangingPunct="1"/>
            <a:r>
              <a:rPr lang="lt-LT" noProof="0"/>
              <a:t>Penktas lygis</a:t>
            </a:r>
            <a:endParaRPr kumimoji="0" lang="lt-LT" noProof="0"/>
          </a:p>
        </p:txBody>
      </p:sp>
      <p:sp>
        <p:nvSpPr>
          <p:cNvPr id="13" name="12 turinio vietos rezervavimo ženklas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 rtlCol="0"/>
          <a:lstStyle/>
          <a:p>
            <a:pPr lvl="0" rtl="0" eaLnBrk="1" latinLnBrk="0" hangingPunct="1"/>
            <a:r>
              <a:rPr lang="lt-LT" noProof="0"/>
              <a:t>Spustelėkite, jei norite redaguoti ruošinio teksto stilius</a:t>
            </a:r>
          </a:p>
          <a:p>
            <a:pPr lvl="1" rtl="0" eaLnBrk="1" latinLnBrk="0" hangingPunct="1"/>
            <a:r>
              <a:rPr lang="lt-LT" noProof="0"/>
              <a:t>Antras lygis</a:t>
            </a:r>
          </a:p>
          <a:p>
            <a:pPr lvl="2" rtl="0" eaLnBrk="1" latinLnBrk="0" hangingPunct="1"/>
            <a:r>
              <a:rPr lang="lt-LT" noProof="0"/>
              <a:t>Trečias lygis</a:t>
            </a:r>
          </a:p>
          <a:p>
            <a:pPr lvl="3" rtl="0" eaLnBrk="1" latinLnBrk="0" hangingPunct="1"/>
            <a:r>
              <a:rPr lang="lt-LT" noProof="0"/>
              <a:t>Ketvirtas lygis</a:t>
            </a:r>
          </a:p>
          <a:p>
            <a:pPr lvl="4" rtl="0" eaLnBrk="1" latinLnBrk="0" hangingPunct="1"/>
            <a:r>
              <a:rPr lang="lt-LT" noProof="0"/>
              <a:t>Penktas lygis</a:t>
            </a:r>
            <a:endParaRPr kumimoji="0" lang="lt-LT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  <a:endParaRPr kumimoji="0" lang="lt-LT" noProof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00AC3D0-F8D0-4921-AD9A-F51871240126}" type="datetime1">
              <a:rPr lang="lt-LT" noProof="0" smtClean="0"/>
              <a:t>2021-08-10</a:t>
            </a:fld>
            <a:endParaRPr lang="lt-LT" noProof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  <p:sp>
        <p:nvSpPr>
          <p:cNvPr id="6" name="5 lygiašonis trikampi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9705A84-CB0A-456B-9A8F-A273EDEC8523}" type="datetime1">
              <a:rPr lang="lt-LT" noProof="0" smtClean="0"/>
              <a:t>2021-08-10</a:t>
            </a:fld>
            <a:endParaRPr lang="lt-LT" noProof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  <p:sp>
        <p:nvSpPr>
          <p:cNvPr id="5" name="4 tiesioji jungtis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lt-LT" noProof="0" dirty="0">
              <a:latin typeface="Calibri" panose="020F0502020204030204" pitchFamily="34" charset="0"/>
            </a:endParaRPr>
          </a:p>
        </p:txBody>
      </p:sp>
      <p:sp>
        <p:nvSpPr>
          <p:cNvPr id="6" name="5 lygiašonis trikampi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6324600" y="304800"/>
            <a:ext cx="2514600" cy="838200"/>
          </a:xfrm>
        </p:spPr>
        <p:txBody>
          <a:bodyPr rtlCol="0"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rtl="0"/>
            <a:r>
              <a:rPr lang="lt-LT" noProof="0" dirty="0"/>
              <a:t>Spustelėkite, jei norite redaguoti ruošinio pavadinimo stilių</a:t>
            </a:r>
            <a:endParaRPr kumimoji="0" lang="lt-LT" noProof="0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2" hasCustomPrompt="1"/>
          </p:nvPr>
        </p:nvSpPr>
        <p:spPr>
          <a:xfrm>
            <a:off x="6324600" y="1219200"/>
            <a:ext cx="2514600" cy="4843463"/>
          </a:xfrm>
        </p:spPr>
        <p:txBody>
          <a:bodyPr rtlCol="0"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4356453-5D0D-4A5E-8474-E0A3A856977F}" type="datetime1">
              <a:rPr lang="lt-LT" noProof="0" smtClean="0"/>
              <a:t>2021-08-10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  <p:sp>
        <p:nvSpPr>
          <p:cNvPr id="8" name="7 tiesioji jungtis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lt-LT" noProof="0" dirty="0">
              <a:latin typeface="Calibri" panose="020F0502020204030204" pitchFamily="34" charset="0"/>
            </a:endParaRPr>
          </a:p>
        </p:txBody>
      </p:sp>
      <p:sp>
        <p:nvSpPr>
          <p:cNvPr id="10" name="9 tiesioji jungtis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lt-LT" noProof="0" dirty="0">
              <a:latin typeface="Calibri" panose="020F0502020204030204" pitchFamily="34" charset="0"/>
            </a:endParaRPr>
          </a:p>
        </p:txBody>
      </p:sp>
      <p:sp>
        <p:nvSpPr>
          <p:cNvPr id="9" name="8 lygiašonis trikampi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 dirty="0">
              <a:latin typeface="Calibri" panose="020F0502020204030204" pitchFamily="34" charset="0"/>
            </a:endParaRPr>
          </a:p>
        </p:txBody>
      </p:sp>
      <p:sp>
        <p:nvSpPr>
          <p:cNvPr id="12" name="11 turinio vietos rezervavimo ženklas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 rtlCol="0"/>
          <a:lstStyle/>
          <a:p>
            <a:pPr lvl="0" rtl="0" eaLnBrk="1" latinLnBrk="0" hangingPunct="1"/>
            <a:r>
              <a:rPr lang="lt-LT" noProof="0"/>
              <a:t>Spustelėkite, jei norite redaguoti ruošinio teksto stilius</a:t>
            </a:r>
          </a:p>
          <a:p>
            <a:pPr lvl="1" rtl="0" eaLnBrk="1" latinLnBrk="0" hangingPunct="1"/>
            <a:r>
              <a:rPr lang="lt-LT" noProof="0"/>
              <a:t>Antras lygis</a:t>
            </a:r>
          </a:p>
          <a:p>
            <a:pPr lvl="2" rtl="0" eaLnBrk="1" latinLnBrk="0" hangingPunct="1"/>
            <a:r>
              <a:rPr lang="lt-LT" noProof="0"/>
              <a:t>Trečias lygis</a:t>
            </a:r>
          </a:p>
          <a:p>
            <a:pPr lvl="3" rtl="0" eaLnBrk="1" latinLnBrk="0" hangingPunct="1"/>
            <a:r>
              <a:rPr lang="lt-LT" noProof="0"/>
              <a:t>Ketvirtas lygis</a:t>
            </a:r>
          </a:p>
          <a:p>
            <a:pPr lvl="4" rtl="0" eaLnBrk="1" latinLnBrk="0" hangingPunct="1"/>
            <a:r>
              <a:rPr lang="lt-LT" noProof="0"/>
              <a:t>Penktas lygis</a:t>
            </a:r>
            <a:endParaRPr kumimoji="0" lang="lt-LT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su antraš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rtlCol="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  <a:endParaRPr kumimoji="0" lang="lt-LT" noProof="0"/>
          </a:p>
        </p:txBody>
      </p:sp>
      <p:sp>
        <p:nvSpPr>
          <p:cNvPr id="3" name="2 paveikslėlio vietos rezervavimo ženklas"/>
          <p:cNvSpPr>
            <a:spLocks noGrp="1"/>
          </p:cNvSpPr>
          <p:nvPr>
            <p:ph type="pic" idx="1" hasCustomPrompt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 rtlCol="0"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rtl="0"/>
            <a:r>
              <a:rPr lang="lt-LT" noProof="0"/>
              <a:t>Spustelėkite piktogramą, kad įtrauktumėte paveikslėlį</a:t>
            </a:r>
            <a:endParaRPr kumimoji="0" lang="lt-LT" noProof="0"/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219200"/>
            <a:ext cx="8229600" cy="533400"/>
          </a:xfrm>
        </p:spPr>
        <p:txBody>
          <a:bodyPr rtlCol="0"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60C4C60-31D5-49F3-9948-5260A75DD1DE}" type="datetime1">
              <a:rPr lang="lt-LT" noProof="0" smtClean="0"/>
              <a:t>2021-08-10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A7C8D44-3667-46F6-9772-CC52308E2A7F}" type="slidenum">
              <a:rPr kumimoji="0" lang="lt-LT" noProof="0" smtClean="0"/>
              <a:pPr eaLnBrk="1" latinLnBrk="0" hangingPunct="1"/>
              <a:t>‹#›</a:t>
            </a:fld>
            <a:endParaRPr kumimoji="0" lang="lt-LT" noProof="0"/>
          </a:p>
        </p:txBody>
      </p:sp>
      <p:sp>
        <p:nvSpPr>
          <p:cNvPr id="8" name="7 tiesioji jungtis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lt-LT" noProof="0" dirty="0">
              <a:latin typeface="Calibri" panose="020F0502020204030204" pitchFamily="34" charset="0"/>
            </a:endParaRPr>
          </a:p>
        </p:txBody>
      </p:sp>
      <p:sp>
        <p:nvSpPr>
          <p:cNvPr id="9" name="8 lygiašonis trikampi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 dirty="0">
              <a:latin typeface="Calibri" panose="020F0502020204030204" pitchFamily="34" charset="0"/>
            </a:endParaRPr>
          </a:p>
        </p:txBody>
      </p:sp>
      <p:sp>
        <p:nvSpPr>
          <p:cNvPr id="10" name="9 stačiakampis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 dirty="0">
              <a:latin typeface="Calibri" panose="020F050202020403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pavadinimo vietos rezervavimo ženklas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pPr rtl="0"/>
            <a:r>
              <a:rPr lang="lt-LT" noProof="0" dirty="0"/>
              <a:t>Spustelėkite, jei norite redaguoti ruošinio pavadinimo stilių</a:t>
            </a:r>
            <a:endParaRPr kumimoji="0" lang="lt-LT" noProof="0" dirty="0"/>
          </a:p>
        </p:txBody>
      </p:sp>
      <p:sp>
        <p:nvSpPr>
          <p:cNvPr id="13" name="12 teksto vietos rezervavimo ženklas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lt-LT" noProof="0" dirty="0"/>
              <a:t>Spustelėkite, jei norite redaguoti ruošinio teksto stilius</a:t>
            </a:r>
          </a:p>
          <a:p>
            <a:pPr lvl="1" rtl="0" eaLnBrk="1" latinLnBrk="0" hangingPunct="1"/>
            <a:r>
              <a:rPr lang="lt-LT" noProof="0" dirty="0"/>
              <a:t>Antras lygis</a:t>
            </a:r>
          </a:p>
          <a:p>
            <a:pPr lvl="2" rtl="0" eaLnBrk="1" latinLnBrk="0" hangingPunct="1"/>
            <a:r>
              <a:rPr lang="lt-LT" noProof="0" dirty="0"/>
              <a:t>Trečias lygis</a:t>
            </a:r>
          </a:p>
          <a:p>
            <a:pPr lvl="3" rtl="0" eaLnBrk="1" latinLnBrk="0" hangingPunct="1"/>
            <a:r>
              <a:rPr lang="lt-LT" noProof="0" dirty="0"/>
              <a:t>Ketvirtas lygis</a:t>
            </a:r>
          </a:p>
          <a:p>
            <a:pPr lvl="4" rtl="0" eaLnBrk="1" latinLnBrk="0" hangingPunct="1"/>
            <a:r>
              <a:rPr lang="lt-LT" noProof="0" dirty="0"/>
              <a:t>Penktas lygis</a:t>
            </a:r>
            <a:endParaRPr kumimoji="0" lang="lt-LT" noProof="0" dirty="0"/>
          </a:p>
        </p:txBody>
      </p:sp>
      <p:sp>
        <p:nvSpPr>
          <p:cNvPr id="14" name="1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C874E757-26DB-4D93-9D32-F892191E7902}" type="datetime1">
              <a:rPr lang="lt-LT" smtClean="0"/>
              <a:pPr/>
              <a:t>2021-08-10</a:t>
            </a:fld>
            <a:endParaRPr lang="lt-L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lt-L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22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A7C8D44-3667-46F6-9772-CC52308E2A7F}" type="slidenum">
              <a:rPr lang="lt-LT" smtClean="0"/>
              <a:pPr/>
              <a:t>‹#›</a:t>
            </a:fld>
            <a:endParaRPr lang="lt-LT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27 tiesioji jungtis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lt-LT" noProof="0" dirty="0">
              <a:latin typeface="Calibri" panose="020F0502020204030204" pitchFamily="34" charset="0"/>
            </a:endParaRPr>
          </a:p>
        </p:txBody>
      </p:sp>
      <p:sp>
        <p:nvSpPr>
          <p:cNvPr id="29" name="28 tiesioji jungtis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lt-LT" noProof="0" dirty="0">
              <a:latin typeface="Calibri" panose="020F0502020204030204" pitchFamily="34" charset="0"/>
            </a:endParaRPr>
          </a:p>
        </p:txBody>
      </p:sp>
      <p:sp>
        <p:nvSpPr>
          <p:cNvPr id="10" name="9 lygiašonis trikampi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lt-LT" noProof="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162834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Kilmė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Origin</ap:Template>
  <ap:TotalTime>6</ap:TotalTime>
  <ap:Words>1</ap:Words>
  <ap:PresentationFormat>Demonstracija ekrane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ap:HeadingPairs>
  <ap:TitlesOfParts>
    <vt:vector baseType="lpstr" size="6">
      <vt:lpstr>Bookman Old Style</vt:lpstr>
      <vt:lpstr>Calibri</vt:lpstr>
      <vt:lpstr>Wingdings</vt:lpstr>
      <vt:lpstr>Wingdings 3</vt:lpstr>
      <vt:lpstr>Kilmė</vt:lpstr>
      <vt:lpstr>„PowerPoint“ pateiktis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2014-09-16T21:38:26Z</dcterms:created>
  <dcterms:modified xsi:type="dcterms:W3CDTF">2021-08-10T08:12:01Z</dcterms:modified>
</cp:coreProperties>
</file>