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3246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01:05:51.042" v="22" actId="790"/>
      <pc:docMkLst>
        <pc:docMk/>
      </pc:docMkLst>
      <pc:sldChg chg="modSp mod modNotes modNotesTx">
        <pc:chgData name="Fake Test User" userId="SID-0" providerId="Test" clId="FakeClientId" dt="2021-08-11T01:05:20.073" v="19" actId="790"/>
        <pc:sldMkLst>
          <pc:docMk/>
          <pc:sldMk cId="474971375" sldId="256"/>
        </pc:sldMkLst>
        <pc:spChg chg="mod">
          <ac:chgData name="Fake Test User" userId="SID-0" providerId="Test" clId="FakeClientId" dt="2021-08-11T01:02:29.526" v="0" actId="790"/>
          <ac:spMkLst>
            <pc:docMk/>
            <pc:sldMk cId="4749713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01:02:29.526" v="0" actId="790"/>
          <ac:spMkLst>
            <pc:docMk/>
            <pc:sldMk cId="474971375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1T01:02:29.526" v="0" actId="790"/>
          <ac:spMkLst>
            <pc:docMk/>
            <pc:sldMk cId="474971375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1T01:02:29.526" v="0" actId="790"/>
          <ac:spMkLst>
            <pc:docMk/>
            <pc:sldMk cId="474971375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1T01:02:29.526" v="0" actId="790"/>
          <ac:spMkLst>
            <pc:docMk/>
            <pc:sldMk cId="474971375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01:05:51.042" v="22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01:03:02.807" v="3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1T01:03:02.807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1T01:03:02.807" v="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1T01:03:02.807" v="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1T01:03:02.807" v="3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1T01:03:02.807" v="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1T01:03:02.807" v="3" actId="790"/>
          <ac:spMkLst>
            <pc:docMk/>
            <pc:sldMasterMk cId="0" sldId="2147483660"/>
            <ac:spMk id="11" creationId="{00000000-0000-0000-0000-000000000000}"/>
          </ac:spMkLst>
        </pc:spChg>
        <pc:sldLayoutChg chg="modSp mod">
          <pc:chgData name="Fake Test User" userId="SID-0" providerId="Test" clId="FakeClientId" dt="2021-08-11T01:05:51.042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01:05:51.042" v="22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5:51.042" v="22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5:51.042" v="22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1:05:51.042" v="2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1:05:51.042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3:21.401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01:03:21.401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3:21.401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3:21.401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1:03:21.401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3:21.401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3:34.839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01:03:34.839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3:34.839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3:34.839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1:03:34.839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3:34.839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3:40.276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01:03:40.276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3:40.276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1:03:40.276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1:03:40.276" v="7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1:03:40.276" v="7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1:03:40.276" v="7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3:49.979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01:03:49.979" v="8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3:57.495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01:03:57.495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3:57.495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3:57.495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1:03:57.495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4:02.651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01:04:02.651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4:02.651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4:02.651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4:07.948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01:04:07.948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4:07.948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4:07.948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1:04:07.948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4:07.948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1:04:07.948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4:14.964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01:04:14.964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4:14.964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4:14.964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1:04:14.964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4:14.964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1:04:14.964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4:27.901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01:04:27.901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4:27.901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4:27.901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1:04:27.901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4:27.901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1:04:23.339" v="13" actId="790"/>
          <pc:sldLayoutMkLst>
            <pc:docMk/>
            <pc:sldMasterMk cId="0" sldId="2147483660"/>
            <pc:sldLayoutMk cId="0" sldId="2147483672"/>
          </pc:sldLayoutMkLst>
          <pc:spChg chg="mod">
            <ac:chgData name="Fake Test User" userId="SID-0" providerId="Test" clId="FakeClientId" dt="2021-08-11T01:04:23.339" v="13" actId="79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1:04:23.339" v="13" actId="79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1:04:23.339" v="13" actId="790"/>
            <ac:spMkLst>
              <pc:docMk/>
              <pc:sldMasterMk cId="0" sldId="2147483660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1:04:23.339" v="13" actId="790"/>
            <ac:spMkLst>
              <pc:docMk/>
              <pc:sldMasterMk cId="0" sldId="2147483660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1:04:23.339" v="13" actId="790"/>
            <ac:spMkLst>
              <pc:docMk/>
              <pc:sldMasterMk cId="0" sldId="2147483660"/>
              <pc:sldLayoutMk cId="0" sldId="214748367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F4AC728B-0FC3-4114-9215-E308F107A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582BACE6-37E6-401E-A8C3-6948D35B09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77116-42AD-485B-821B-9281E0AF371F}" type="datetime1">
              <a:rPr lang="lt-LT" smtClean="0"/>
              <a:t>2021-08-11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055BCE5D-2B7E-450A-B6F1-10792CE1E7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C4C23901-1C7F-4D67-897A-D2BD55E351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D4B28-BBAC-4F7F-98CA-5DB356F6D8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710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15CE5-E723-4B78-BFBA-92C85BA09B0B}" type="datetime1">
              <a:rPr lang="lt-LT" smtClean="0"/>
              <a:pPr/>
              <a:t>2021-08-11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FB4AF-7BB7-4AC7-A27E-C039B793E563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444091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FB4AF-7BB7-4AC7-A27E-C039B793E563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122025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2C0AAD-CB3E-45B3-B092-597A7F034584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noProof="0"/>
              <a:t>Spustelėkite norėdami redaguoti šablono paantraštės stilių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77C8D8-B3E5-49FE-AF57-4DDE9CD58597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8" name="7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9" name="8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 hasCustomPrompt="1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6CA74-2EE1-4CAF-A7C8-5CA9DE83CD4A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BF15A8-E4BA-490E-B7AB-CB3DD6AC020E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28EF1C-8E28-4441-A24E-7631CB5C6804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CA0965-11A5-473D-B1B2-71A489263B88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9" name="8 pavadinimas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8" name="7 turinio vietos rezervavimo ženklas"/>
          <p:cNvSpPr>
            <a:spLocks noGrp="1"/>
          </p:cNvSpPr>
          <p:nvPr>
            <p:ph sz="quarter" idx="13" hasCustomPrompt="1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1" name="10 turinio vietos rezervavimo ženklas"/>
          <p:cNvSpPr>
            <a:spLocks noGrp="1"/>
          </p:cNvSpPr>
          <p:nvPr>
            <p:ph sz="quarter" idx="14" hasCustomPrompt="1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 hasCustomPrompt="1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2FF8C6-F741-4251-972F-ED38929AD1B6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0" name="9 pavadinimas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11" name="10 turinio vietos rezervavimo ženklas"/>
          <p:cNvSpPr>
            <a:spLocks noGrp="1"/>
          </p:cNvSpPr>
          <p:nvPr>
            <p:ph sz="quarter" idx="13" hasCustomPrompt="1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3" name="12 turinio vietos rezervavimo ženklas"/>
          <p:cNvSpPr>
            <a:spLocks noGrp="1"/>
          </p:cNvSpPr>
          <p:nvPr>
            <p:ph sz="quarter" idx="14" hasCustomPrompt="1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A2B13B-E229-4B49-BF74-9608A932D55D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63DDE5-BDCF-4BCF-A2F7-04422C979431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210F87-96E0-4EEB-9E20-F503890FBE53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4DEB19-0E98-48E1-9DDC-7CD065C1BD84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tačiakampis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1" name="10 stačiakampis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0"/>
            <a:fld id="{BBBC9349-DF4E-4AD7-8629-8E0A652D9462}" type="datetime1">
              <a:rPr lang="lt-LT" noProof="0" smtClean="0"/>
              <a:t>2021-08-11</a:t>
            </a:fld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E8079A4-7AA8-4A4F-87E2-7781EC5097DD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lt-L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7F1B94-7156-4D0F-864E-CFFB6E8832FD}" type="datetime1">
              <a:rPr lang="lt-LT" smtClean="0"/>
              <a:t>2021-08-11</a:t>
            </a:fld>
            <a:endParaRPr lang="lt-LT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t-LT" smtClean="0"/>
              <a:pPr/>
              <a:t>1</a:t>
            </a:fld>
            <a:endParaRPr lang="lt-LT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erspektyvos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5</ap:TotalTime>
  <ap:Words>3</ap:Words>
  <ap:PresentationFormat>Demonstracija ekrane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Wingdings</vt:lpstr>
      <vt:lpstr>Perspektyvos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2021-08-11T01:05:56Z</dcterms:modified>
</cp:coreProperties>
</file>