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1T00:54:17.712" v="22" actId="790"/>
      <pc:docMkLst>
        <pc:docMk/>
      </pc:docMkLst>
      <pc:sldChg chg="modSp mod modNotes modNotesTx">
        <pc:chgData name="Fake Test User" userId="SID-0" providerId="Test" clId="FakeClientId" dt="2021-08-11T00:53:46.806" v="19" actId="790"/>
        <pc:sldMkLst>
          <pc:docMk/>
          <pc:sldMk cId="3668664944" sldId="256"/>
        </pc:sldMkLst>
        <pc:spChg chg="mod">
          <ac:chgData name="Fake Test User" userId="SID-0" providerId="Test" clId="FakeClientId" dt="2021-08-11T00:50:55.622" v="0" actId="790"/>
          <ac:spMkLst>
            <pc:docMk/>
            <pc:sldMk cId="366866494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1T00:50:55.622" v="0" actId="790"/>
          <ac:spMkLst>
            <pc:docMk/>
            <pc:sldMk cId="366866494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1T00:54:17.712" v="22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1T00:51:19.794" v="2" actId="790"/>
          <ac:spMkLst>
            <pc:docMk/>
            <pc:sldMasterMk cId="0" sldId="2147483660"/>
            <ac:spMk id="12" creationId="{00000000-0000-0000-0000-000000000000}"/>
          </ac:spMkLst>
        </pc:spChg>
        <pc:sldLayoutChg chg="modSp mod">
          <pc:chgData name="Fake Test User" userId="SID-0" providerId="Test" clId="FakeClientId" dt="2021-08-11T00:54:17.712" v="22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00:54:17.712" v="22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1:47.966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1T00:51:47.966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1:47.966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1:47.966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0:51:47.966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0:51:47.966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1:55.310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1T00:51:55.310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1:55.310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1:55.310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0:51:55.310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0:51:55.310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2:03.294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1T00:52:03.294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2:03.294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0:52:03.294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0:52:03.294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0:52:03.294" v="7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0:52:03.294" v="7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2:14.450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1T00:52:14.450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2:14.450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2:14.450" v="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0:52:14.450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0:52:14.450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0:52:14.450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0:52:14.450" v="8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00:52:14.450" v="8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2:23.841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1T00:52:23.841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2:23.841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2:23.841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0:52:23.841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2:28.497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1T00:52:28.497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2:28.497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2:28.497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2:35.575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1T00:52:35.575" v="11" actId="790"/>
            <ac:spMkLst>
              <pc:docMk/>
              <pc:sldMasterMk cId="0" sldId="2147483660"/>
              <pc:sldLayoutMk cId="0" sldId="2147483668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2:47.341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30" creationId="{00000000-0000-0000-0000-000000000000}"/>
            </ac:spMkLst>
          </pc:spChg>
          <pc:spChg chg="mod">
            <ac:chgData name="Fake Test User" userId="SID-0" providerId="Test" clId="FakeClientId" dt="2021-08-11T00:52:47.341" v="12" actId="790"/>
            <ac:spMkLst>
              <pc:docMk/>
              <pc:sldMasterMk cId="0" sldId="2147483660"/>
              <pc:sldLayoutMk cId="0" sldId="2147483669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2:54.712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1T00:52:54.712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2:54.712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2:54.712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0:52:54.712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0:52:54.712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0:53:02.337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1T00:53:02.337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0:53:02.337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0:53:02.337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0:53:02.337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0:53:02.337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B32F69EF-77BF-4A10-AA66-702359CF75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EE0A006B-724E-4F11-B5F6-955F3EE57D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021CC-22F9-474C-A3E8-A1DFEE8D9345}" type="datetime1">
              <a:rPr lang="lt-LT" smtClean="0"/>
              <a:t>2021-08-11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6C8BC65D-5510-45A2-BA90-D2781D2DE8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5173A027-ACE4-4ABA-88D4-0D4BBBDB8B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512B4-5E96-4EED-AC5A-8FD9BA4E04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3951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56DEF-76EE-4F97-AD34-5CBF86509C5F}" type="datetime1">
              <a:rPr lang="lt-LT" smtClean="0"/>
              <a:pPr/>
              <a:t>2021-08-11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/>
            <a:r>
              <a:rPr lang="lt-LT" noProof="0"/>
              <a:t>Antras lygis</a:t>
            </a:r>
          </a:p>
          <a:p>
            <a:pPr lvl="2"/>
            <a:r>
              <a:rPr lang="lt-LT" noProof="0"/>
              <a:t>Trečias lygis</a:t>
            </a:r>
          </a:p>
          <a:p>
            <a:pPr lvl="3"/>
            <a:r>
              <a:rPr lang="lt-LT" noProof="0"/>
              <a:t>Ketvirtas lygis</a:t>
            </a:r>
          </a:p>
          <a:p>
            <a:pPr lvl="4"/>
            <a:r>
              <a:rPr lang="lt-LT" noProof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8BF37-26EC-463A-A665-6A1FC5908FC6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8396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C8BF37-26EC-463A-A665-6A1FC5908FC6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241237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ctr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B93558-9B14-4AFC-A4B6-AA6DC22D12BC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15 grupė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7 stačiakampis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9" name="8 stačiakampis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</p:grpSp>
      <p:sp>
        <p:nvSpPr>
          <p:cNvPr id="10" name="9 laisva forma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1" name="10 stačiakampis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2" name="11 stačiakampis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pic>
        <p:nvPicPr>
          <p:cNvPr id="13" name="2 paveikslėlis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2 paveikslėlis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noProof="0"/>
              <a:t>Spustelėkite norėdami redaguoti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 rtlCol="0"/>
          <a:lstStyle/>
          <a:p>
            <a:pPr rtl="0"/>
            <a:fld id="{8495F9EA-CD18-42B7-8F12-22DFEFE95480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 hasCustomPrompt="1"/>
          </p:nvPr>
        </p:nvSpPr>
        <p:spPr>
          <a:xfrm>
            <a:off x="6629401" y="925690"/>
            <a:ext cx="1430867" cy="476391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>
          <a:xfrm>
            <a:off x="1298221" y="1106312"/>
            <a:ext cx="5178779" cy="4402667"/>
          </a:xfrm>
        </p:spPr>
        <p:txBody>
          <a:bodyPr vert="eaVert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D01586-AFCE-44C7-8B4F-D5686909062C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F8EA4C-6748-4A64-A116-DE0D83A21C09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1444979" y="2239430"/>
            <a:ext cx="6254044" cy="1362075"/>
          </a:xfrm>
        </p:spPr>
        <p:txBody>
          <a:bodyPr rtlCol="0" anchor="b"/>
          <a:lstStyle>
            <a:lvl1pPr algn="ctr">
              <a:defRPr sz="4000" b="0" cap="none" baseline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1456267" y="3725334"/>
            <a:ext cx="6231467" cy="1309511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B55E2-44FD-42D9-8934-4F5524162748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02108-2DB5-4496-A1E5-F1758B46F909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9" name="8 turinio vietos rezervavimo ženklas"/>
          <p:cNvSpPr>
            <a:spLocks noGrp="1"/>
          </p:cNvSpPr>
          <p:nvPr>
            <p:ph sz="quarter" idx="13" hasCustomPrompt="1"/>
          </p:nvPr>
        </p:nvSpPr>
        <p:spPr>
          <a:xfrm>
            <a:off x="1298448" y="2121407"/>
            <a:ext cx="3200400" cy="3602736"/>
          </a:xfrm>
        </p:spPr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1" name="10 turinio vietos rezervavimo ženklas"/>
          <p:cNvSpPr>
            <a:spLocks noGrp="1"/>
          </p:cNvSpPr>
          <p:nvPr>
            <p:ph sz="quarter" idx="14" hasCustomPrompt="1"/>
          </p:nvPr>
        </p:nvSpPr>
        <p:spPr>
          <a:xfrm>
            <a:off x="4663440" y="2119313"/>
            <a:ext cx="3200400" cy="3605212"/>
          </a:xfrm>
        </p:spPr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1557869" y="2122312"/>
            <a:ext cx="2939521" cy="820208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 hasCustomPrompt="1"/>
          </p:nvPr>
        </p:nvSpPr>
        <p:spPr>
          <a:xfrm>
            <a:off x="4910669" y="2122311"/>
            <a:ext cx="2944368" cy="822960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84FDF9-DB9E-4868-91B2-52ED466A5D7B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1" name="10 turinio vietos rezervavimo ženklas"/>
          <p:cNvSpPr>
            <a:spLocks noGrp="1"/>
          </p:cNvSpPr>
          <p:nvPr>
            <p:ph sz="quarter" idx="13" hasCustomPrompt="1"/>
          </p:nvPr>
        </p:nvSpPr>
        <p:spPr>
          <a:xfrm>
            <a:off x="1298448" y="2944368"/>
            <a:ext cx="3227832" cy="2779776"/>
          </a:xfrm>
        </p:spPr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3" name="12 turinio vietos rezervavimo ženklas"/>
          <p:cNvSpPr>
            <a:spLocks noGrp="1"/>
          </p:cNvSpPr>
          <p:nvPr>
            <p:ph sz="quarter" idx="14" hasCustomPrompt="1"/>
          </p:nvPr>
        </p:nvSpPr>
        <p:spPr>
          <a:xfrm>
            <a:off x="4645151" y="2944813"/>
            <a:ext cx="3227832" cy="2779776"/>
          </a:xfrm>
        </p:spPr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6F825F-DAFF-4C52-A7A6-79FAE9BE7572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258C65-00A4-4889-8660-6AF6D93E36EC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15 grupė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8 stačiakampis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10" name="9 stačiakampis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</p:grpSp>
      <p:sp>
        <p:nvSpPr>
          <p:cNvPr id="11" name="10 laisva forma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6" name="15 stačiakampis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7" name="16 stačiakampis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3" name="12 stačiakampis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4" name="13 stačiakampis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pic>
        <p:nvPicPr>
          <p:cNvPr id="18" name="2 paveikslėlis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2 paveikslėlis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 rot="-60000">
            <a:off x="1108976" y="2020042"/>
            <a:ext cx="3064827" cy="1503037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>
          <a:xfrm rot="60000">
            <a:off x="4854291" y="1150993"/>
            <a:ext cx="3020792" cy="4625489"/>
          </a:xfrm>
        </p:spPr>
        <p:txBody>
          <a:bodyPr rtlCol="0"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 rot="-60000">
            <a:off x="1148125" y="3623748"/>
            <a:ext cx="3048891" cy="2100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 rtlCol="0"/>
          <a:lstStyle/>
          <a:p>
            <a:pPr rtl="0"/>
            <a:fld id="{BA5C6E26-7322-4ACE-8EEA-DB503B607BC5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15 grupė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8 stačiakampis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10" name="9 stačiakampis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</p:grpSp>
      <p:sp>
        <p:nvSpPr>
          <p:cNvPr id="31" name="30 laisva forma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2" name="11 stačiakampis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3" name="12 stačiakampis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29" name="28 stačiakampis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30" name="29 stačiakampis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pic>
        <p:nvPicPr>
          <p:cNvPr id="14" name="2 paveikslėlis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2 paveikslėlis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 rot="-60000">
            <a:off x="1106424" y="2020824"/>
            <a:ext cx="3063240" cy="1499616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 hasCustomPrompt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 rot="-60000">
            <a:off x="1152144" y="3621024"/>
            <a:ext cx="3044952" cy="210312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 rtlCol="0"/>
          <a:lstStyle/>
          <a:p>
            <a:pPr rtl="0"/>
            <a:fld id="{0F3C5D91-68BF-449D-9003-E1B2BC460433}" type="datetime1">
              <a:rPr lang="lt-LT" noProof="0" smtClean="0"/>
              <a:t>2021-08-11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 rtlCol="0"/>
          <a:lstStyle/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34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4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15 grupė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7 stačiakampis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  <p:sp>
          <p:nvSpPr>
            <p:cNvPr id="9" name="8 stačiakampis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/>
            </a:p>
          </p:txBody>
        </p:sp>
      </p:grpSp>
      <p:sp>
        <p:nvSpPr>
          <p:cNvPr id="10" name="9 laisva forma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1" name="10 stačiakampis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2" name="11 stačiakampis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pic>
        <p:nvPicPr>
          <p:cNvPr id="13" name="2 paveikslėlis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2 paveikslėlis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0"/>
            <a:fld id="{523E9FC2-ACC9-4788-98A0-7E413C99E360}" type="datetime1">
              <a:rPr lang="lt-LT" noProof="0" smtClean="0"/>
              <a:t>2021-08-11</a:t>
            </a:fld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0"/>
            <a:fld id="{651FC063-5EA9-49AF-AFAF-D68C9E82B23B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Smeigtuka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Pushpin</ap:Template>
  <ap:TotalTime>4</ap:TotalTime>
  <ap:Words>1</ap:Words>
  <ap:PresentationFormat>Demonstracija ekrane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7">
      <vt:lpstr>Brush Script MT</vt:lpstr>
      <vt:lpstr>Calibri</vt:lpstr>
      <vt:lpstr>Constantia</vt:lpstr>
      <vt:lpstr>Franklin Gothic Book</vt:lpstr>
      <vt:lpstr>Rage Italic</vt:lpstr>
      <vt:lpstr>Smeigtukas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2014-09-16T21:39:22Z</dcterms:created>
  <dcterms:modified xsi:type="dcterms:W3CDTF">2021-08-11T00:54:28Z</dcterms:modified>
</cp:coreProperties>
</file>