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46" autoAdjust="0"/>
  </p:normalViewPr>
  <p:slideViewPr>
    <p:cSldViewPr>
      <p:cViewPr varScale="1">
        <p:scale>
          <a:sx n="75" d="100"/>
          <a:sy n="75" d="100"/>
        </p:scale>
        <p:origin x="2922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0AB04DA-AC38-4FD4-8FC1-DECDF022CABE}" type="datetime1">
              <a:rPr lang="lt-LT" smtClean="0"/>
              <a:pPr algn="r" rtl="0"/>
              <a:t>2013-12-20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B4629CB9-301C-4193-8157-4E51DB80AEC7}" type="datetime1">
              <a:rPr lang="lt-LT" smtClean="0"/>
              <a:pPr algn="r"/>
              <a:t>2013-12-20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Norėdami pakeisti pirmąjį vizitinės kortelės pavyzdį, pakeiskite turinį savuoju.</a:t>
            </a:r>
            <a:r>
              <a:rPr lang="lt-LT" baseline="0" noProof="0" dirty="0" smtClean="0"/>
              <a:t> </a:t>
            </a:r>
            <a:r>
              <a:rPr lang="lt-LT" baseline="0" noProof="0" dirty="0" smtClean="0"/>
              <a:t>Norėdami pakeisti logotipą, pažymėkite paveikslėlį „pakeiskite LOGOTIPU“ ir skirtuke Paveikslėlio įrankiai Formatas pasirinkite Keisti paveikslėlį.</a:t>
            </a:r>
            <a:endParaRPr lang="en-US" baseline="0" noProof="0" dirty="0" smtClean="0"/>
          </a:p>
          <a:p>
            <a:pPr rtl="0"/>
            <a:endParaRPr lang="en-US" baseline="0" noProof="0" smtClean="0"/>
          </a:p>
          <a:p>
            <a:pPr rtl="0"/>
            <a:r>
              <a:rPr lang="lt-LT" baseline="0" noProof="0" smtClean="0"/>
              <a:t>O </a:t>
            </a:r>
            <a:r>
              <a:rPr lang="lt-LT" baseline="0" noProof="0" dirty="0" smtClean="0"/>
              <a:t>jei norite pradėti nuo pradžių, skirtuke Pagrindinis paspauskite mygtuką Nauja skaidrė, kad įterptumėte naują puslapį. Įveskite tekstą į tuščius vietos rezervavimo ženklus ir įtraukite logotipą naudodami komandą Įterpti paveikslėlį.</a:t>
            </a:r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vizitinių korteli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eksto vietos rezervavimo ženklas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22" name="21 teksto vietos rezervavimo ženklas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112" name="31 teksto vietos rezervavimo ženklas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32" name="31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24" name="23 teksto vietos rezervavimo ženklas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125" name="23 teksto vietos rezervavimo ženklas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40" y="1892647"/>
            <a:ext cx="762000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113" name="23 teksto vietos rezervavimo ženklas"/>
          <p:cNvSpPr>
            <a:spLocks noGrp="1"/>
          </p:cNvSpPr>
          <p:nvPr>
            <p:ph type="body" sz="quarter" idx="81" hasCustomPrompt="1"/>
          </p:nvPr>
        </p:nvSpPr>
        <p:spPr>
          <a:xfrm>
            <a:off x="1913655" y="1908949"/>
            <a:ext cx="496800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137" name="23 teksto vietos rezervavimo ženklas"/>
          <p:cNvSpPr>
            <a:spLocks noGrp="1"/>
          </p:cNvSpPr>
          <p:nvPr>
            <p:ph type="body" sz="quarter" idx="83" hasCustomPrompt="1"/>
          </p:nvPr>
        </p:nvSpPr>
        <p:spPr>
          <a:xfrm>
            <a:off x="2410455" y="1892647"/>
            <a:ext cx="1247145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28" name="27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16185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148" name="27 teksto vietos rezervavimo ženklas"/>
          <p:cNvSpPr>
            <a:spLocks noGrp="1"/>
          </p:cNvSpPr>
          <p:nvPr>
            <p:ph type="body" sz="quarter" idx="84" hasCustomPrompt="1"/>
          </p:nvPr>
        </p:nvSpPr>
        <p:spPr>
          <a:xfrm>
            <a:off x="1371600" y="2019939"/>
            <a:ext cx="2286000" cy="128016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169" name="19 teksto vietos rezervavimo ženklas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170" name="21 teksto vietos rezervavimo ženklas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171" name="31 teksto vietos rezervavimo ženklas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172" name="31 teksto vietos rezervavimo ženklas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173" name="23 teksto vietos rezervavimo ženklas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174" name="23 teksto vietos rezervavimo ženklas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175" name="23 teksto vietos rezervavimo ženklas"/>
          <p:cNvSpPr>
            <a:spLocks noGrp="1"/>
          </p:cNvSpPr>
          <p:nvPr>
            <p:ph type="body" sz="quarter" idx="91" hasCustomPrompt="1"/>
          </p:nvPr>
        </p:nvSpPr>
        <p:spPr>
          <a:xfrm>
            <a:off x="1913655" y="3743348"/>
            <a:ext cx="4968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176" name="23 teksto vietos rezervavimo ženklas"/>
          <p:cNvSpPr>
            <a:spLocks noGrp="1"/>
          </p:cNvSpPr>
          <p:nvPr>
            <p:ph type="body" sz="quarter" idx="92" hasCustomPrompt="1"/>
          </p:nvPr>
        </p:nvSpPr>
        <p:spPr>
          <a:xfrm>
            <a:off x="2410455" y="3731808"/>
            <a:ext cx="1247144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177" name="27 teksto vietos rezervavimo ženklas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178" name="27 teksto vietos rezervavimo ženklas"/>
          <p:cNvSpPr>
            <a:spLocks noGrp="1"/>
          </p:cNvSpPr>
          <p:nvPr>
            <p:ph type="body" sz="quarter" idx="94" hasCustomPrompt="1"/>
          </p:nvPr>
        </p:nvSpPr>
        <p:spPr>
          <a:xfrm>
            <a:off x="1371600" y="3863862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179" name="19 teksto vietos rezervavimo ženklas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180" name="21 teksto vietos rezervavimo ženklas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181" name="31 teksto vietos rezervavimo ženklas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182" name="31 teksto vietos rezervavimo ženklas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183" name="23 teksto vietos rezervavimo ženklas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184" name="23 teksto vietos rezervavimo ženklas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40" y="5556692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185" name="23 teksto vietos rezervavimo ženklas"/>
          <p:cNvSpPr>
            <a:spLocks noGrp="1"/>
          </p:cNvSpPr>
          <p:nvPr>
            <p:ph type="body" sz="quarter" idx="101" hasCustomPrompt="1"/>
          </p:nvPr>
        </p:nvSpPr>
        <p:spPr>
          <a:xfrm>
            <a:off x="1913655" y="5568232"/>
            <a:ext cx="4968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186" name="23 teksto vietos rezervavimo ženklas"/>
          <p:cNvSpPr>
            <a:spLocks noGrp="1"/>
          </p:cNvSpPr>
          <p:nvPr>
            <p:ph type="body" sz="quarter" idx="102" hasCustomPrompt="1"/>
          </p:nvPr>
        </p:nvSpPr>
        <p:spPr>
          <a:xfrm>
            <a:off x="2410454" y="5556692"/>
            <a:ext cx="1247145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187" name="27 teksto vietos rezervavimo ženklas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188" name="27 teksto vietos rezervavimo ženklas"/>
          <p:cNvSpPr>
            <a:spLocks noGrp="1"/>
          </p:cNvSpPr>
          <p:nvPr>
            <p:ph type="body" sz="quarter" idx="104" hasCustomPrompt="1"/>
          </p:nvPr>
        </p:nvSpPr>
        <p:spPr>
          <a:xfrm>
            <a:off x="1371600" y="5688746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189" name="19 teksto vietos rezervavimo ženklas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190" name="21 teksto vietos rezervavimo ženklas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191" name="31 teksto vietos rezervavimo ženklas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192" name="31 teksto vietos rezervavimo ženklas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193" name="23 teksto vietos rezervavimo ženklas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194" name="23 teksto vietos rezervavimo ženklas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195" name="23 teksto vietos rezervavimo ženklas"/>
          <p:cNvSpPr>
            <a:spLocks noGrp="1"/>
          </p:cNvSpPr>
          <p:nvPr>
            <p:ph type="body" sz="quarter" idx="111" hasCustomPrompt="1"/>
          </p:nvPr>
        </p:nvSpPr>
        <p:spPr>
          <a:xfrm>
            <a:off x="1913655" y="7400448"/>
            <a:ext cx="49679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196" name="23 teksto vietos rezervavimo ženklas"/>
          <p:cNvSpPr>
            <a:spLocks noGrp="1"/>
          </p:cNvSpPr>
          <p:nvPr>
            <p:ph type="body" sz="quarter" idx="112" hasCustomPrompt="1"/>
          </p:nvPr>
        </p:nvSpPr>
        <p:spPr>
          <a:xfrm>
            <a:off x="2410454" y="7388908"/>
            <a:ext cx="124714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197" name="27 teksto vietos rezervavimo ženklas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198" name="27 teksto vietos rezervavimo ženklas"/>
          <p:cNvSpPr>
            <a:spLocks noGrp="1"/>
          </p:cNvSpPr>
          <p:nvPr>
            <p:ph type="body" sz="quarter" idx="114" hasCustomPrompt="1"/>
          </p:nvPr>
        </p:nvSpPr>
        <p:spPr>
          <a:xfrm>
            <a:off x="1371600" y="7520962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199" name="19 teksto vietos rezervavimo ženklas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200" name="21 teksto vietos rezervavimo ženklas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201" name="31 teksto vietos rezervavimo ženklas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202" name="31 teksto vietos rezervavimo ženklas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203" name="23 teksto vietos rezervavimo ženklas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8" y="92247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04" name="23 teksto vietos rezervavimo ženklas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205" name="23 teksto vietos rezervavimo ženklas"/>
          <p:cNvSpPr>
            <a:spLocks noGrp="1"/>
          </p:cNvSpPr>
          <p:nvPr>
            <p:ph type="body" sz="quarter" idx="121" hasCustomPrompt="1"/>
          </p:nvPr>
        </p:nvSpPr>
        <p:spPr>
          <a:xfrm>
            <a:off x="1913655" y="9224748"/>
            <a:ext cx="49679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06" name="23 teksto vietos rezervavimo ženklas"/>
          <p:cNvSpPr>
            <a:spLocks noGrp="1"/>
          </p:cNvSpPr>
          <p:nvPr>
            <p:ph type="body" sz="quarter" idx="122" hasCustomPrompt="1"/>
          </p:nvPr>
        </p:nvSpPr>
        <p:spPr>
          <a:xfrm>
            <a:off x="2410454" y="9213208"/>
            <a:ext cx="124714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207" name="27 teksto vietos rezervavimo ženklas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08" name="27 teksto vietos rezervavimo ženklas"/>
          <p:cNvSpPr>
            <a:spLocks noGrp="1"/>
          </p:cNvSpPr>
          <p:nvPr>
            <p:ph type="body" sz="quarter" idx="124" hasCustomPrompt="1"/>
          </p:nvPr>
        </p:nvSpPr>
        <p:spPr>
          <a:xfrm>
            <a:off x="1371600" y="9345262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209" name="19 teksto vietos rezervavimo ženklas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210" name="21 teksto vietos rezervavimo ženklas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211" name="31 teksto vietos rezervavimo ženklas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212" name="31 teksto vietos rezervavimo ženklas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213" name="23 teksto vietos rezervavimo ženklas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14" name="23 teksto vietos rezervavimo ženklas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215" name="23 teksto vietos rezervavimo ženklas"/>
          <p:cNvSpPr>
            <a:spLocks noGrp="1"/>
          </p:cNvSpPr>
          <p:nvPr>
            <p:ph type="body" sz="quarter" idx="131" hasCustomPrompt="1"/>
          </p:nvPr>
        </p:nvSpPr>
        <p:spPr>
          <a:xfrm>
            <a:off x="5114054" y="1911330"/>
            <a:ext cx="4968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16" name="23 teksto vietos rezervavimo ženklas"/>
          <p:cNvSpPr>
            <a:spLocks noGrp="1"/>
          </p:cNvSpPr>
          <p:nvPr>
            <p:ph type="body" sz="quarter" idx="132" hasCustomPrompt="1"/>
          </p:nvPr>
        </p:nvSpPr>
        <p:spPr>
          <a:xfrm>
            <a:off x="5610854" y="1899790"/>
            <a:ext cx="124714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217" name="27 teksto vietos rezervavimo ženklas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18" name="27 teksto vietos rezervavimo ženklas"/>
          <p:cNvSpPr>
            <a:spLocks noGrp="1"/>
          </p:cNvSpPr>
          <p:nvPr>
            <p:ph type="body" sz="quarter" idx="134" hasCustomPrompt="1"/>
          </p:nvPr>
        </p:nvSpPr>
        <p:spPr>
          <a:xfrm>
            <a:off x="4572000" y="2031844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219" name="19 teksto vietos rezervavimo ženklas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220" name="21 teksto vietos rezervavimo ženklas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221" name="31 teksto vietos rezervavimo ženklas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222" name="31 teksto vietos rezervavimo ženklas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223" name="23 teksto vietos rezervavimo ženklas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24" name="23 teksto vietos rezervavimo ženklas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225" name="23 teksto vietos rezervavimo ženklas"/>
          <p:cNvSpPr>
            <a:spLocks noGrp="1"/>
          </p:cNvSpPr>
          <p:nvPr>
            <p:ph type="body" sz="quarter" idx="141" hasCustomPrompt="1"/>
          </p:nvPr>
        </p:nvSpPr>
        <p:spPr>
          <a:xfrm>
            <a:off x="5114055" y="3743348"/>
            <a:ext cx="49679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26" name="23 teksto vietos rezervavimo ženklas"/>
          <p:cNvSpPr>
            <a:spLocks noGrp="1"/>
          </p:cNvSpPr>
          <p:nvPr>
            <p:ph type="body" sz="quarter" idx="142" hasCustomPrompt="1"/>
          </p:nvPr>
        </p:nvSpPr>
        <p:spPr>
          <a:xfrm>
            <a:off x="5610854" y="3731808"/>
            <a:ext cx="124714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227" name="27 teksto vietos rezervavimo ženklas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800" y="3869632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28" name="27 teksto vietos rezervavimo ženklas"/>
          <p:cNvSpPr>
            <a:spLocks noGrp="1"/>
          </p:cNvSpPr>
          <p:nvPr>
            <p:ph type="body" sz="quarter" idx="144" hasCustomPrompt="1"/>
          </p:nvPr>
        </p:nvSpPr>
        <p:spPr>
          <a:xfrm>
            <a:off x="4572000" y="3863862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229" name="19 teksto vietos rezervavimo ženklas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230" name="21 teksto vietos rezervavimo ženklas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231" name="31 teksto vietos rezervavimo ženklas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232" name="31 teksto vietos rezervavimo ženklas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233" name="23 teksto vietos rezervavimo ženklas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34" name="23 teksto vietos rezervavimo ženklas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40" y="5556692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235" name="23 teksto vietos rezervavimo ženklas"/>
          <p:cNvSpPr>
            <a:spLocks noGrp="1"/>
          </p:cNvSpPr>
          <p:nvPr>
            <p:ph type="body" sz="quarter" idx="151" hasCustomPrompt="1"/>
          </p:nvPr>
        </p:nvSpPr>
        <p:spPr>
          <a:xfrm>
            <a:off x="5114055" y="5568232"/>
            <a:ext cx="49679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36" name="23 teksto vietos rezervavimo ženklas"/>
          <p:cNvSpPr>
            <a:spLocks noGrp="1"/>
          </p:cNvSpPr>
          <p:nvPr>
            <p:ph type="body" sz="quarter" idx="152" hasCustomPrompt="1"/>
          </p:nvPr>
        </p:nvSpPr>
        <p:spPr>
          <a:xfrm>
            <a:off x="5610854" y="5556692"/>
            <a:ext cx="124714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237" name="27 teksto vietos rezervavimo ženklas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4516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38" name="27 teksto vietos rezervavimo ženklas"/>
          <p:cNvSpPr>
            <a:spLocks noGrp="1"/>
          </p:cNvSpPr>
          <p:nvPr>
            <p:ph type="body" sz="quarter" idx="154" hasCustomPrompt="1"/>
          </p:nvPr>
        </p:nvSpPr>
        <p:spPr>
          <a:xfrm>
            <a:off x="4572000" y="5688746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239" name="19 teksto vietos rezervavimo ženklas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240" name="21 teksto vietos rezervavimo ženklas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241" name="31 teksto vietos rezervavimo ženklas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242" name="31 teksto vietos rezervavimo ženklas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243" name="23 teksto vietos rezervavimo ženklas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44" name="23 teksto vietos rezervavimo ženklas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245" name="23 teksto vietos rezervavimo ženklas"/>
          <p:cNvSpPr>
            <a:spLocks noGrp="1"/>
          </p:cNvSpPr>
          <p:nvPr>
            <p:ph type="body" sz="quarter" idx="161" hasCustomPrompt="1"/>
          </p:nvPr>
        </p:nvSpPr>
        <p:spPr>
          <a:xfrm>
            <a:off x="5114055" y="7400448"/>
            <a:ext cx="49679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46" name="23 teksto vietos rezervavimo ženklas"/>
          <p:cNvSpPr>
            <a:spLocks noGrp="1"/>
          </p:cNvSpPr>
          <p:nvPr>
            <p:ph type="body" sz="quarter" idx="162" hasCustomPrompt="1"/>
          </p:nvPr>
        </p:nvSpPr>
        <p:spPr>
          <a:xfrm>
            <a:off x="5610854" y="7388908"/>
            <a:ext cx="124714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247" name="27 teksto vietos rezervavimo ženklas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6732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48" name="27 teksto vietos rezervavimo ženklas"/>
          <p:cNvSpPr>
            <a:spLocks noGrp="1"/>
          </p:cNvSpPr>
          <p:nvPr>
            <p:ph type="body" sz="quarter" idx="164" hasCustomPrompt="1"/>
          </p:nvPr>
        </p:nvSpPr>
        <p:spPr>
          <a:xfrm>
            <a:off x="4572000" y="7520962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  <p:sp>
        <p:nvSpPr>
          <p:cNvPr id="249" name="19 teksto vietos rezervavimo ženklas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1200" b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lt-LT" noProof="0" dirty="0" smtClean="0"/>
              <a:t>[Vardas ir pavardė]</a:t>
            </a:r>
            <a:endParaRPr lang="lt-LT" noProof="0" dirty="0"/>
          </a:p>
        </p:txBody>
      </p:sp>
      <p:sp>
        <p:nvSpPr>
          <p:cNvPr id="250" name="21 teksto vietos rezervavimo ženklas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[Pareigos]</a:t>
            </a:r>
            <a:endParaRPr lang="lt-LT" noProof="0" dirty="0"/>
          </a:p>
        </p:txBody>
      </p:sp>
      <p:sp>
        <p:nvSpPr>
          <p:cNvPr id="251" name="31 teksto vietos rezervavimo ženklas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 b="1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[Įmonė]</a:t>
            </a:r>
            <a:endParaRPr lang="lt-LT" noProof="0" dirty="0"/>
          </a:p>
        </p:txBody>
      </p:sp>
      <p:sp>
        <p:nvSpPr>
          <p:cNvPr id="252" name="31 teksto vietos rezervavimo ženklas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 rtlCol="0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lt-LT" noProof="0" dirty="0" smtClean="0"/>
              <a:t>[Gatvė, numeris, miestas, apskritis, pašto kodas]</a:t>
            </a:r>
            <a:endParaRPr lang="lt-LT" noProof="0" dirty="0"/>
          </a:p>
        </p:txBody>
      </p:sp>
      <p:sp>
        <p:nvSpPr>
          <p:cNvPr id="253" name="23 teksto vietos rezervavimo ženklas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28602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TEL. |</a:t>
            </a:r>
            <a:endParaRPr lang="lt-LT" noProof="0" dirty="0"/>
          </a:p>
        </p:txBody>
      </p:sp>
      <p:sp>
        <p:nvSpPr>
          <p:cNvPr id="254" name="23 teksto vietos rezervavimo ženklas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762000" cy="128016"/>
          </a:xfrm>
        </p:spPr>
        <p:txBody>
          <a:bodyPr lIns="0" tIns="0" rIns="0" bIns="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[Telefono Nr.]</a:t>
            </a:r>
            <a:endParaRPr lang="lt-LT" noProof="0" dirty="0"/>
          </a:p>
        </p:txBody>
      </p:sp>
      <p:sp>
        <p:nvSpPr>
          <p:cNvPr id="255" name="23 teksto vietos rezervavimo ženklas"/>
          <p:cNvSpPr>
            <a:spLocks noGrp="1"/>
          </p:cNvSpPr>
          <p:nvPr>
            <p:ph type="body" sz="quarter" idx="171" hasCustomPrompt="1"/>
          </p:nvPr>
        </p:nvSpPr>
        <p:spPr>
          <a:xfrm>
            <a:off x="5114055" y="9224748"/>
            <a:ext cx="496799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70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EL. PAŠTAS |</a:t>
            </a:r>
            <a:endParaRPr lang="lt-LT" noProof="0" dirty="0"/>
          </a:p>
        </p:txBody>
      </p:sp>
      <p:sp>
        <p:nvSpPr>
          <p:cNvPr id="256" name="23 teksto vietos rezervavimo ženklas"/>
          <p:cNvSpPr>
            <a:spLocks noGrp="1"/>
          </p:cNvSpPr>
          <p:nvPr>
            <p:ph type="body" sz="quarter" idx="172" hasCustomPrompt="1"/>
          </p:nvPr>
        </p:nvSpPr>
        <p:spPr>
          <a:xfrm>
            <a:off x="5610854" y="9213208"/>
            <a:ext cx="1247146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90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lt-LT" noProof="0" dirty="0" smtClean="0"/>
              <a:t>[El. paštas]</a:t>
            </a:r>
            <a:endParaRPr lang="lt-LT" noProof="0" dirty="0"/>
          </a:p>
        </p:txBody>
      </p:sp>
      <p:sp>
        <p:nvSpPr>
          <p:cNvPr id="257" name="27 teksto vietos rezervavimo ženklas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4572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700" baseline="0">
                <a:solidFill>
                  <a:schemeClr val="accent4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SVETAINĖ |</a:t>
            </a:r>
            <a:endParaRPr lang="lt-LT" noProof="0" dirty="0"/>
          </a:p>
        </p:txBody>
      </p:sp>
      <p:sp>
        <p:nvSpPr>
          <p:cNvPr id="258" name="27 teksto vietos rezervavimo ženklas"/>
          <p:cNvSpPr>
            <a:spLocks noGrp="1"/>
          </p:cNvSpPr>
          <p:nvPr>
            <p:ph type="body" sz="quarter" idx="174" hasCustomPrompt="1"/>
          </p:nvPr>
        </p:nvSpPr>
        <p:spPr>
          <a:xfrm>
            <a:off x="4572000" y="9345262"/>
            <a:ext cx="2286000" cy="128016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FontTx/>
              <a:buNone/>
              <a:defRPr sz="900" baseline="0">
                <a:solidFill>
                  <a:schemeClr val="accent5"/>
                </a:solidFill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lt-LT" noProof="0" dirty="0" smtClean="0"/>
              <a:t>[</a:t>
            </a:r>
            <a:r>
              <a:rPr lang="lt-LT" noProof="0" dirty="0" err="1" smtClean="0"/>
              <a:t>Žiniatinklio</a:t>
            </a:r>
            <a:r>
              <a:rPr lang="lt-LT" noProof="0" dirty="0" smtClean="0"/>
              <a:t> adresas]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vizitinių kortelių tinkleli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8 stačiakampis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9 stačiakampis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10 stačiakampis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11 stačiakampis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12 stačiakampis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13 stačiakampis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14 stačiakampis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15 stačiakampis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16 stačiakampis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8" name="17 stačiakampis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1 pavadinimo vietos rezervavimo ženklas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t>Spustelėję redaguokite šablono pavadinimo stilių</a:t>
            </a:r>
            <a:endParaRPr lang="en-GB"/>
          </a:p>
        </p:txBody>
      </p:sp>
      <p:sp>
        <p:nvSpPr>
          <p:cNvPr id="3" name="2 teksto vietos rezervavimo ženklas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Spustelėję redaguokite šablono teksto stilius</a:t>
            </a:r>
          </a:p>
          <a:p>
            <a:pPr lvl="1" rtl="0"/>
            <a:r>
              <a:t>Antras lygis</a:t>
            </a:r>
          </a:p>
          <a:p>
            <a:pPr lvl="2" rtl="0"/>
            <a:r>
              <a:t>Trečias lygis</a:t>
            </a:r>
          </a:p>
          <a:p>
            <a:pPr lvl="3" rtl="0"/>
            <a:r>
              <a:t>Ketvirtas lygis</a:t>
            </a:r>
          </a:p>
          <a:p>
            <a:pPr lvl="4" rtl="0"/>
            <a:r>
              <a:t>Penktas lygis</a:t>
            </a:r>
            <a:endParaRPr lang="en-GB"/>
          </a:p>
        </p:txBody>
      </p:sp>
      <p:sp>
        <p:nvSpPr>
          <p:cNvPr id="4" name="3 datos vietos rezervavimo ženklas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2013-07-31</a:t>
            </a:r>
            <a:endParaRPr/>
          </a:p>
        </p:txBody>
      </p:sp>
      <p:sp>
        <p:nvSpPr>
          <p:cNvPr id="5" name="4 poraštės vietos rezervavimo ženklas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5 skaidrės numerio vietos rezervavimo ženklas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102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Robertas Mickus</a:t>
            </a:r>
          </a:p>
          <a:p>
            <a:pPr rtl="0"/>
            <a:endParaRPr lang="lt-LT" dirty="0"/>
          </a:p>
        </p:txBody>
      </p:sp>
      <p:sp>
        <p:nvSpPr>
          <p:cNvPr id="104" name="103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Viceprezidentas</a:t>
            </a:r>
            <a:endParaRPr lang="lt-LT" dirty="0"/>
          </a:p>
        </p:txBody>
      </p:sp>
      <p:sp>
        <p:nvSpPr>
          <p:cNvPr id="108" name="107 teksto vietos rezervavimo ženklas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lt-LT" dirty="0" smtClean="0"/>
              <a:t>„</a:t>
            </a:r>
            <a:r>
              <a:rPr lang="lt-LT" dirty="0" err="1" smtClean="0"/>
              <a:t>Contoso</a:t>
            </a:r>
            <a:r>
              <a:rPr lang="lt-LT" dirty="0" smtClean="0"/>
              <a:t> </a:t>
            </a:r>
            <a:r>
              <a:rPr lang="lt-LT" dirty="0" err="1" smtClean="0"/>
              <a:t>Pharmaceuticals</a:t>
            </a:r>
            <a:r>
              <a:rPr lang="lt-LT" dirty="0" smtClean="0"/>
              <a:t>“</a:t>
            </a:r>
            <a:endParaRPr lang="lt-LT" dirty="0"/>
          </a:p>
        </p:txBody>
      </p:sp>
      <p:sp>
        <p:nvSpPr>
          <p:cNvPr id="107" name="106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lt-LT" dirty="0" smtClean="0"/>
              <a:t>Pirmoji g. 1, 1234 Vilnius</a:t>
            </a:r>
            <a:endParaRPr lang="lt-LT" dirty="0"/>
          </a:p>
        </p:txBody>
      </p:sp>
      <p:sp>
        <p:nvSpPr>
          <p:cNvPr id="105" name="104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110" name="109 teksto vietos rezervavimo ženklas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lt-LT" dirty="0" smtClean="0"/>
              <a:t>360 555 0150</a:t>
            </a:r>
            <a:endParaRPr lang="lt-LT" dirty="0"/>
          </a:p>
        </p:txBody>
      </p:sp>
      <p:sp>
        <p:nvSpPr>
          <p:cNvPr id="109" name="108 teksto vietos rezervavimo ženklas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111" name="110 teksto vietos rezervavimo ženklas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rmickus@contoso.com</a:t>
            </a:r>
            <a:endParaRPr lang="lt-LT" dirty="0"/>
          </a:p>
        </p:txBody>
      </p:sp>
      <p:sp>
        <p:nvSpPr>
          <p:cNvPr id="106" name="105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112" name="111 teksto vietos rezervavimo ženklas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lt-LT" dirty="0" smtClean="0"/>
              <a:t>www.contoso.com</a:t>
            </a:r>
            <a:endParaRPr lang="lt-LT" dirty="0"/>
          </a:p>
        </p:txBody>
      </p:sp>
      <p:sp>
        <p:nvSpPr>
          <p:cNvPr id="263" name="262 teksto vietos rezervavimo ženklas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4" name="263 teksto vietos rezervavimo ženklas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5" name="264 teksto vietos rezervavimo ženklas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6" name="265 teksto vietos rezervavimo ženklas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7" name="116 teksto vietos rezervavimo ženklas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267" name="266 teksto vietos rezervavimo ženklas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9" name="118 teksto vietos rezervavimo ženklas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268" name="267 teksto vietos rezervavimo ženklas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1" name="120 teksto vietos rezervavimo ženklas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269" name="268 teksto vietos rezervavimo ženklas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79" name="278 teksto vietos rezervavimo ženklas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0" name="279 teksto vietos rezervavimo ženklas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1" name="280 teksto vietos rezervavimo ženklas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2" name="281 teksto vietos rezervavimo ženklas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7" name="126 teksto vietos rezervavimo ženklas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283" name="282 teksto vietos rezervavimo ženklas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9" name="128 teksto vietos rezervavimo ženklas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284" name="283 teksto vietos rezervavimo ženklas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1" name="130 teksto vietos rezervavimo ženklas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285" name="284 teksto vietos rezervavimo ženklas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2" name="191 teksto vietos rezervavimo ženklas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3" name="192 teksto vietos rezervavimo ženklas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4" name="193 teksto vietos rezervavimo ženklas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5" name="194 teksto vietos rezervavimo ženklas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7" name="136 teksto vietos rezervavimo ženklas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196" name="195 teksto vietos rezervavimo ženklas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9" name="138 teksto vietos rezervavimo ženklas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198" name="197 teksto vietos rezervavimo ženklas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1" name="140 teksto vietos rezervavimo ženklas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200" name="199 teksto vietos rezervavimo ženklas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2" name="201 teksto vietos rezervavimo ženklas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4" name="203 teksto vietos rezervavimo ženklas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5" name="204 teksto vietos rezervavimo ženklas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6" name="205 teksto vietos rezervavimo ženklas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7" name="146 teksto vietos rezervavimo ženklas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207" name="206 teksto vietos rezervavimo ženklas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49" name="148 teksto vietos rezervavimo ženklas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208" name="207 teksto vietos rezervavimo ženklas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1" name="150 teksto vietos rezervavimo ženklas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209" name="208 teksto vietos rezervavimo ženklas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0" name="209 teksto vietos rezervavimo ženklas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1" name="210 teksto vietos rezervavimo ženklas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2" name="211 teksto vietos rezervavimo ženklas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3" name="212 teksto vietos rezervavimo ženklas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7" name="156 teksto vietos rezervavimo ženklas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214" name="213 teksto vietos rezervavimo ženklas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59" name="158 teksto vietos rezervavimo ženklas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215" name="214 teksto vietos rezervavimo ženklas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1" name="160 teksto vietos rezervavimo ženklas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216" name="215 teksto vietos rezervavimo ženklas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7" name="216 teksto vietos rezervavimo ženklas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8" name="217 teksto vietos rezervavimo ženklas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19" name="218 teksto vietos rezervavimo ženklas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20" name="219 teksto vietos rezervavimo ženklas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7" name="166 teksto vietos rezervavimo ženklas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221" name="220 teksto vietos rezervavimo ženklas"/>
          <p:cNvSpPr>
            <a:spLocks noGrp="1"/>
          </p:cNvSpPr>
          <p:nvPr>
            <p:ph type="body" sz="quarter" idx="14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69" name="168 teksto vietos rezervavimo ženklas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222" name="221 teksto vietos rezervavimo ženklas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1" name="170 teksto vietos rezervavimo ženklas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223" name="222 teksto vietos rezervavimo ženklas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8" name="287 teksto vietos rezervavimo ženklas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89" name="288 teksto vietos rezervavimo ženklas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0" name="289 teksto vietos rezervavimo ženklas"/>
          <p:cNvSpPr>
            <a:spLocks noGrp="1"/>
          </p:cNvSpPr>
          <p:nvPr>
            <p:ph type="body" sz="quarter" idx="1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1" name="290 teksto vietos rezervavimo ženklas"/>
          <p:cNvSpPr>
            <a:spLocks noGrp="1"/>
          </p:cNvSpPr>
          <p:nvPr>
            <p:ph type="body" sz="quarter" idx="14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7" name="176 teksto vietos rezervavimo ženklas"/>
          <p:cNvSpPr>
            <a:spLocks noGrp="1"/>
          </p:cNvSpPr>
          <p:nvPr>
            <p:ph type="body" sz="quarter" idx="14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292" name="291 teksto vietos rezervavimo ženklas"/>
          <p:cNvSpPr>
            <a:spLocks noGrp="1"/>
          </p:cNvSpPr>
          <p:nvPr>
            <p:ph type="body" sz="quarter" idx="1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79" name="178 teksto vietos rezervavimo ženklas"/>
          <p:cNvSpPr>
            <a:spLocks noGrp="1"/>
          </p:cNvSpPr>
          <p:nvPr>
            <p:ph type="body" sz="quarter" idx="15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293" name="292 teksto vietos rezervavimo ženklas"/>
          <p:cNvSpPr>
            <a:spLocks noGrp="1"/>
          </p:cNvSpPr>
          <p:nvPr>
            <p:ph type="body" sz="quarter" idx="1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1" name="180 teksto vietos rezervavimo ženklas"/>
          <p:cNvSpPr>
            <a:spLocks noGrp="1"/>
          </p:cNvSpPr>
          <p:nvPr>
            <p:ph type="body" sz="quarter" idx="15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294" name="293 teksto vietos rezervavimo ženklas"/>
          <p:cNvSpPr>
            <a:spLocks noGrp="1"/>
          </p:cNvSpPr>
          <p:nvPr>
            <p:ph type="body" sz="quarter" idx="1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5" name="294 teksto vietos rezervavimo ženklas"/>
          <p:cNvSpPr>
            <a:spLocks noGrp="1"/>
          </p:cNvSpPr>
          <p:nvPr>
            <p:ph type="body" sz="quarter" idx="1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6" name="295 teksto vietos rezervavimo ženklas"/>
          <p:cNvSpPr>
            <a:spLocks noGrp="1"/>
          </p:cNvSpPr>
          <p:nvPr>
            <p:ph type="body" sz="quarter" idx="15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7" name="296 teksto vietos rezervavimo ženklas"/>
          <p:cNvSpPr>
            <a:spLocks noGrp="1"/>
          </p:cNvSpPr>
          <p:nvPr>
            <p:ph type="body" sz="quarter" idx="15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98" name="297 teksto vietos rezervavimo ženklas"/>
          <p:cNvSpPr>
            <a:spLocks noGrp="1"/>
          </p:cNvSpPr>
          <p:nvPr>
            <p:ph type="body" sz="quarter" idx="15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7" name="186 teksto vietos rezervavimo ženklas"/>
          <p:cNvSpPr>
            <a:spLocks noGrp="1"/>
          </p:cNvSpPr>
          <p:nvPr>
            <p:ph type="body" sz="quarter" idx="15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299" name="298 teksto vietos rezervavimo ženklas"/>
          <p:cNvSpPr>
            <a:spLocks noGrp="1"/>
          </p:cNvSpPr>
          <p:nvPr>
            <p:ph type="body" sz="quarter" idx="16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9" name="188 teksto vietos rezervavimo ženklas"/>
          <p:cNvSpPr>
            <a:spLocks noGrp="1"/>
          </p:cNvSpPr>
          <p:nvPr>
            <p:ph type="body" sz="quarter" idx="16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300" name="299 teksto vietos rezervavimo ženklas"/>
          <p:cNvSpPr>
            <a:spLocks noGrp="1"/>
          </p:cNvSpPr>
          <p:nvPr>
            <p:ph type="body" sz="quarter" idx="16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1" name="190 teksto vietos rezervavimo ženklas"/>
          <p:cNvSpPr>
            <a:spLocks noGrp="1"/>
          </p:cNvSpPr>
          <p:nvPr>
            <p:ph type="body" sz="quarter" idx="16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301" name="300 teksto vietos rezervavimo ženklas"/>
          <p:cNvSpPr>
            <a:spLocks noGrp="1"/>
          </p:cNvSpPr>
          <p:nvPr>
            <p:ph type="body" sz="quarter" idx="16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2" name="301 teksto vietos rezervavimo ženklas"/>
          <p:cNvSpPr>
            <a:spLocks noGrp="1"/>
          </p:cNvSpPr>
          <p:nvPr>
            <p:ph type="body" sz="quarter" idx="16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3" name="302 teksto vietos rezervavimo ženklas"/>
          <p:cNvSpPr>
            <a:spLocks noGrp="1"/>
          </p:cNvSpPr>
          <p:nvPr>
            <p:ph type="body" sz="quarter" idx="16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4" name="303 teksto vietos rezervavimo ženklas"/>
          <p:cNvSpPr>
            <a:spLocks noGrp="1"/>
          </p:cNvSpPr>
          <p:nvPr>
            <p:ph type="body" sz="quarter" idx="16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305" name="304 teksto vietos rezervavimo ženklas"/>
          <p:cNvSpPr>
            <a:spLocks noGrp="1"/>
          </p:cNvSpPr>
          <p:nvPr>
            <p:ph type="body" sz="quarter" idx="16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7" name="196 teksto vietos rezervavimo ženklas"/>
          <p:cNvSpPr>
            <a:spLocks noGrp="1"/>
          </p:cNvSpPr>
          <p:nvPr>
            <p:ph type="body" sz="quarter" idx="16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TEL. |</a:t>
            </a:r>
            <a:endParaRPr lang="lt-LT" dirty="0"/>
          </a:p>
        </p:txBody>
      </p:sp>
      <p:sp>
        <p:nvSpPr>
          <p:cNvPr id="306" name="305 teksto vietos rezervavimo ženklas"/>
          <p:cNvSpPr>
            <a:spLocks noGrp="1"/>
          </p:cNvSpPr>
          <p:nvPr>
            <p:ph type="body" sz="quarter" idx="17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99" name="198 teksto vietos rezervavimo ženklas"/>
          <p:cNvSpPr>
            <a:spLocks noGrp="1"/>
          </p:cNvSpPr>
          <p:nvPr>
            <p:ph type="body" sz="quarter" idx="171"/>
          </p:nvPr>
        </p:nvSpPr>
        <p:spPr/>
        <p:txBody>
          <a:bodyPr rtlCol="0"/>
          <a:lstStyle/>
          <a:p>
            <a:pPr rtl="0"/>
            <a:r>
              <a:rPr lang="lt-LT" dirty="0" smtClean="0"/>
              <a:t>EL. PAŠTAS |</a:t>
            </a:r>
            <a:endParaRPr lang="lt-LT" dirty="0"/>
          </a:p>
        </p:txBody>
      </p:sp>
      <p:sp>
        <p:nvSpPr>
          <p:cNvPr id="307" name="306 teksto vietos rezervavimo ženklas"/>
          <p:cNvSpPr>
            <a:spLocks noGrp="1"/>
          </p:cNvSpPr>
          <p:nvPr>
            <p:ph type="body" sz="quarter" idx="17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01" name="200 teksto vietos rezervavimo ženklas"/>
          <p:cNvSpPr>
            <a:spLocks noGrp="1"/>
          </p:cNvSpPr>
          <p:nvPr>
            <p:ph type="body" sz="quarter" idx="173"/>
          </p:nvPr>
        </p:nvSpPr>
        <p:spPr/>
        <p:txBody>
          <a:bodyPr rtlCol="0"/>
          <a:lstStyle/>
          <a:p>
            <a:pPr rtl="0"/>
            <a:r>
              <a:rPr lang="lt-LT" dirty="0" smtClean="0"/>
              <a:t>SVETAINĖ |</a:t>
            </a:r>
            <a:endParaRPr lang="lt-LT" dirty="0"/>
          </a:p>
        </p:txBody>
      </p:sp>
      <p:sp>
        <p:nvSpPr>
          <p:cNvPr id="308" name="307 teksto vietos rezervavimo ženklas"/>
          <p:cNvSpPr>
            <a:spLocks noGrp="1"/>
          </p:cNvSpPr>
          <p:nvPr>
            <p:ph type="body" sz="quarter" idx="17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pic>
        <p:nvPicPr>
          <p:cNvPr id="203" name="202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63515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269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63515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270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246214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271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246214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272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429094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273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429094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274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611974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275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611974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276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18" y="7948544"/>
            <a:ext cx="585782" cy="281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277 paveikslėli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784" y="7948544"/>
            <a:ext cx="585782" cy="281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itinė kortelė sulygiuota kairėj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B65996-8530-4C55-B9DB-479FD338E9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</Words>
  <Application>Microsoft Office PowerPoint</Application>
  <PresentationFormat>Pasirinktinai</PresentationFormat>
  <Paragraphs>41</Paragraphs>
  <Slides>1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4" baseType="lpstr">
      <vt:lpstr>Arial</vt:lpstr>
      <vt:lpstr>Cambria</vt:lpstr>
      <vt:lpstr>Vizitinė kortelė sulygiuota kairėje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2013-12-20T12:16:41Z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