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90698" autoAdjust="0"/>
  </p:normalViewPr>
  <p:slideViewPr>
    <p:cSldViewPr snapToGrid="0">
      <p:cViewPr varScale="1">
        <p:scale>
          <a:sx n="75" d="100"/>
          <a:sy n="75" d="100"/>
        </p:scale>
        <p:origin x="279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52B92E8-2E5B-408A-A2C2-AA8D10462ED0}" type="datetime1">
              <a:rPr lang="lt-LT" smtClean="0"/>
              <a:t>2013-12-20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lt-LT" dirty="0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1BE8DC3-25CE-42A0-BC24-A5499DFB3A6E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lt-LT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" dirty="0"/>
              <a:t>Norėdami keisti šį bukletą, pakeiskite turinio pavyzdį norimu. O jei norite pradėti nuo pradžių, skirtuke Pagrindinis paspauskite mygtuką Nauja skaidrė, kad įterptumėte naują puslapį. </a:t>
            </a:r>
            <a:r>
              <a:rPr lang="lt-LT" smtClean="0"/>
              <a:t>Dabar vietoj tuščių vietos rezervavimo ženklų įveskite naują tekstą. </a:t>
            </a:r>
            <a:r>
              <a:rPr lang="lt" smtClean="0"/>
              <a:t> </a:t>
            </a:r>
            <a:endParaRPr lang="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rajutė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8 teksto vietos rezervavimo ženklas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lt-LT" noProof="0" dirty="0" smtClean="0"/>
              <a:t>Įtraukite tekstą</a:t>
            </a:r>
            <a:endParaRPr lang="lt-LT" noProof="0" dirty="0"/>
          </a:p>
        </p:txBody>
      </p:sp>
      <p:sp>
        <p:nvSpPr>
          <p:cNvPr id="41" name="8 teksto vietos rezervavimo ženklas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42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lt-LT" noProof="0" dirty="0" smtClean="0"/>
              <a:t>Įtraukite tekstą</a:t>
            </a:r>
            <a:endParaRPr lang="lt-LT" noProof="0" dirty="0"/>
          </a:p>
        </p:txBody>
      </p:sp>
      <p:sp>
        <p:nvSpPr>
          <p:cNvPr id="13" name="8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lt-LT" noProof="0" dirty="0" smtClean="0"/>
              <a:t>Įtraukite tekstą</a:t>
            </a:r>
            <a:endParaRPr lang="lt-LT" noProof="0" dirty="0"/>
          </a:p>
        </p:txBody>
      </p:sp>
      <p:sp>
        <p:nvSpPr>
          <p:cNvPr id="14" name="8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lt-LT" noProof="0" dirty="0" smtClean="0"/>
              <a:t>Įtraukite tekstą</a:t>
            </a:r>
            <a:endParaRPr lang="lt-LT" noProof="0" dirty="0"/>
          </a:p>
        </p:txBody>
      </p:sp>
      <p:sp>
        <p:nvSpPr>
          <p:cNvPr id="15" name="8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lt-LT" noProof="0" dirty="0" smtClean="0"/>
              <a:t>Įtraukite tekstą</a:t>
            </a:r>
            <a:endParaRPr lang="lt-LT" noProof="0" dirty="0"/>
          </a:p>
        </p:txBody>
      </p:sp>
      <p:sp>
        <p:nvSpPr>
          <p:cNvPr id="16" name="8 teksto vietos rezervavimo ženklas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lt-LT" noProof="0" dirty="0" smtClean="0"/>
              <a:t>Įtraukite tekstą</a:t>
            </a:r>
            <a:endParaRPr lang="lt-LT" noProof="0" dirty="0"/>
          </a:p>
        </p:txBody>
      </p:sp>
      <p:sp>
        <p:nvSpPr>
          <p:cNvPr id="17" name="8 teksto vietos rezervavimo ženklas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1200"/>
              </a:spcBef>
              <a:buNone/>
              <a:defRPr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lt-LT" noProof="0" dirty="0" smtClean="0"/>
              <a:t>Įtraukite tekstą</a:t>
            </a:r>
            <a:endParaRPr lang="lt-LT" noProof="0" dirty="0"/>
          </a:p>
        </p:txBody>
      </p:sp>
      <p:cxnSp>
        <p:nvCxnSpPr>
          <p:cNvPr id="3" name="2 tiesioji jungtis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tiesioji jungtis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8 teksto vietos rezervavimo ženklas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lt-LT" noProof="0" dirty="0" smtClean="0"/>
              <a:t>Įtraukite tekstą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tačiakampis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 dirty="0"/>
          </a:p>
        </p:txBody>
      </p:sp>
      <p:sp>
        <p:nvSpPr>
          <p:cNvPr id="30" name="29 rėmelis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lt-LT" noProof="0" dirty="0"/>
          </a:p>
        </p:txBody>
      </p:sp>
      <p:grpSp>
        <p:nvGrpSpPr>
          <p:cNvPr id="11" name="10 grupė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11 paveikslėlis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13 grupė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14 paveikslėlis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15 laisva forma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17" name="16 laisva forma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18" name="17 laisva forma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19" name="18 laisva forma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0" name="19 laisva forma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1" name="20 laisva forma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2" name="21 laisva forma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3" name="22 laisva forma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4" name="23 laisva forma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5" name="24 laisva forma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6" name="25 laisva forma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7" name="26 laisva forma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  <p:sp>
            <p:nvSpPr>
              <p:cNvPr id="28" name="27 laisva forma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lt-LT" noProof="0" dirty="0"/>
              </a:p>
            </p:txBody>
          </p:sp>
        </p:grpSp>
      </p:grpSp>
      <p:sp>
        <p:nvSpPr>
          <p:cNvPr id="3" name="2 teksto vietos rezervavimo ženklas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</a:p>
          <a:p>
            <a:pPr lvl="5" rtl="0"/>
            <a:r>
              <a:rPr lang="lt-LT" noProof="0" dirty="0" smtClean="0"/>
              <a:t>Šeštas</a:t>
            </a:r>
          </a:p>
          <a:p>
            <a:pPr lvl="6" rtl="0"/>
            <a:r>
              <a:rPr lang="lt-LT" noProof="0" dirty="0" smtClean="0"/>
              <a:t>Septintas</a:t>
            </a:r>
          </a:p>
          <a:p>
            <a:pPr lvl="7" rtl="0"/>
            <a:r>
              <a:rPr lang="lt-LT" noProof="0" dirty="0" smtClean="0"/>
              <a:t>Aštuntas</a:t>
            </a:r>
          </a:p>
          <a:p>
            <a:pPr lvl="8" rtl="0"/>
            <a:r>
              <a:rPr lang="lt-LT" noProof="0" dirty="0" smtClean="0"/>
              <a:t>Devintas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1488-2D80-4D57-AE98-3B90A6145DC5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 noProof="0" dirty="0" smtClean="0"/>
              <a:t>‹#›</a:t>
            </a:r>
            <a:endParaRPr lang="lt-LT" noProof="0" dirty="0"/>
          </a:p>
        </p:txBody>
      </p:sp>
      <p:sp>
        <p:nvSpPr>
          <p:cNvPr id="13" name="12 pavadinimo vietos rezervavimo ženklas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800" b="1" kern="1200" cap="all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lt-LT" dirty="0" smtClean="0"/>
              <a:t>Renginio pristatymas</a:t>
            </a:r>
            <a:endParaRPr lang="lt-LT" dirty="0"/>
          </a:p>
        </p:txBody>
      </p:sp>
      <p:sp>
        <p:nvSpPr>
          <p:cNvPr id="19" name="18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lt-LT" sz="3600" dirty="0" smtClean="0"/>
              <a:t>Renginio pavadinimas</a:t>
            </a:r>
            <a:endParaRPr lang="lt-LT" sz="3600" dirty="0"/>
          </a:p>
        </p:txBody>
      </p:sp>
      <p:sp>
        <p:nvSpPr>
          <p:cNvPr id="20" name="19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lt-LT" dirty="0" smtClean="0"/>
              <a:t>Renginio paantraštė</a:t>
            </a:r>
            <a:endParaRPr lang="lt-LT" dirty="0"/>
          </a:p>
        </p:txBody>
      </p:sp>
      <p:sp>
        <p:nvSpPr>
          <p:cNvPr id="31" name="30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lt-LT" dirty="0" smtClean="0"/>
              <a:t>Laikas</a:t>
            </a:r>
            <a:endParaRPr lang="lt-LT" dirty="0"/>
          </a:p>
        </p:txBody>
      </p:sp>
      <p:sp>
        <p:nvSpPr>
          <p:cNvPr id="33" name="32 teksto vietos rezervavimo ženklas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lt-LT" dirty="0" smtClean="0"/>
              <a:t>Vieta</a:t>
            </a:r>
          </a:p>
          <a:p>
            <a:r>
              <a:rPr lang="lt-LT" dirty="0"/>
              <a:t>ADRESAS, MIESTAS, PAŠTO KODAS</a:t>
            </a:r>
            <a:endParaRPr lang="lt-LT" dirty="0"/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lt-LT" dirty="0" smtClean="0"/>
              <a:t>Galite lengvai įtraukti į skrajutę savo informaciją. Norėdami pakeisti vietos rezervavimo ženklo tekstą (pvz., šį), pažymėkite jį ir rašykite. </a:t>
            </a:r>
          </a:p>
          <a:p>
            <a:pPr rtl="0"/>
            <a:r>
              <a:rPr lang="lt-LT" dirty="0" smtClean="0"/>
              <a:t>Jei reikia daugiau pavadinimų, paantraščių arba teksto vietos rezervavimo ženklų, nukopijuokite esamą vietos rezervavimo ženklą ir nuvilkite į naują vietą.</a:t>
            </a:r>
            <a:endParaRPr lang="lt-LT" dirty="0"/>
          </a:p>
        </p:txBody>
      </p:sp>
      <p:sp>
        <p:nvSpPr>
          <p:cNvPr id="44" name="43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Išsamesnės informacijos teiraukitės: [Kontakto vardas] @ [telefonas]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krajutė su žiedais 8,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</Words>
  <Application>Microsoft Office PowerPoint</Application>
  <PresentationFormat>Pasirinktinai</PresentationFormat>
  <Paragraphs>12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Candara</vt:lpstr>
      <vt:lpstr>Skrajutė su žiedais 8,5 x 11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2013-07-31T14:40:39Z</dcterms:created>
  <dcterms:modified xsi:type="dcterms:W3CDTF">2013-12-20T12:09:41Z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