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lt-L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25" autoAdjust="0"/>
    <p:restoredTop sz="94944" autoAdjust="0"/>
  </p:normalViewPr>
  <p:slideViewPr>
    <p:cSldViewPr snapToGrid="0">
      <p:cViewPr varScale="1">
        <p:scale>
          <a:sx n="103" d="100"/>
          <a:sy n="103" d="100"/>
        </p:scale>
        <p:origin x="120" y="61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1" d="100"/>
          <a:sy n="101" d="100"/>
        </p:scale>
        <p:origin x="2802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antraštės vietos rezervavimo ženklas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lt-LT" dirty="0"/>
          </a:p>
        </p:txBody>
      </p:sp>
      <p:sp>
        <p:nvSpPr>
          <p:cNvPr id="3" name="2 datos vietos rezervavimo ženklas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algn="r" rtl="0"/>
            <a:fld id="{412BCFA5-E0A4-4E1B-894A-FF93631B076F}" type="datetime1">
              <a:rPr lang="lt-LT" smtClean="0"/>
              <a:pPr algn="r" rtl="0"/>
              <a:t>2013.12.18</a:t>
            </a:fld>
            <a:endParaRPr lang="lt-LT" dirty="0"/>
          </a:p>
        </p:txBody>
      </p:sp>
      <p:sp>
        <p:nvSpPr>
          <p:cNvPr id="4" name="3 poraštės vietos rezervavimo ženklas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antraštės vietos rezervavimo ženklas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lt-LT" noProof="0" dirty="0"/>
          </a:p>
        </p:txBody>
      </p:sp>
      <p:sp>
        <p:nvSpPr>
          <p:cNvPr id="3" name="2 datos vietos rezervavimo ženklas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B6862442-3109-4A61-AEDB-2886B33F1610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4" name="3 skaidrės vaizdo vietos rezervavimo ženkla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lt-LT" noProof="0" dirty="0"/>
          </a:p>
        </p:txBody>
      </p:sp>
      <p:sp>
        <p:nvSpPr>
          <p:cNvPr id="5" name="4 pastabų vietos rezervavimo ženklas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  <a:endParaRPr lang="lt-LT" noProof="0" dirty="0"/>
          </a:p>
        </p:txBody>
      </p:sp>
      <p:sp>
        <p:nvSpPr>
          <p:cNvPr id="6" name="5 poraštės vietos rezervavimo ženklas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lt-LT" noProof="0" dirty="0"/>
          </a:p>
        </p:txBody>
      </p:sp>
      <p:sp>
        <p:nvSpPr>
          <p:cNvPr id="7" name="6 skaidrės numerio vietos rezervavimo ženklas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r>
              <a:rPr lang="lt-LT" smtClean="0"/>
              <a:t>‹#›</a:t>
            </a:r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skaidrės vaizdo vietos rezervavimo ženklas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2 pastabų vietos rezervavimo ženklas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lt"/>
              <a:t>Norėdami pakeisti šį paveikslėlį, tiesiog pasirinkite ir panaikinkite. </a:t>
            </a:r>
            <a:r>
              <a:rPr lang="lt" dirty="0"/>
              <a:t>Tada, naudodami paveikslėlio įterpimo piktogramą, įterpkite norimą paveikslėlį!</a:t>
            </a:r>
            <a:endParaRPr lang="en-US" dirty="0"/>
          </a:p>
        </p:txBody>
      </p:sp>
      <p:sp>
        <p:nvSpPr>
          <p:cNvPr id="4" name="3 skaidrės numerio vietos rezervavimo ženklas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skaidrės vaizdo vietos rezervavimo ženklas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2 pastabų vietos rezervavimo ženklas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4" name="3 skaidrės numerio vietos rezervavimo ženklas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kaidrės vaizdo vietos rezervavimo ženkla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astabų vietos rezervavimo ženkl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t-LT" dirty="0"/>
          </a:p>
        </p:txBody>
      </p:sp>
      <p:sp>
        <p:nvSpPr>
          <p:cNvPr id="4" name="Skaidrės numerio vietos rezervavimo ženklas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lt-LT" smtClean="0"/>
              <a:t>‹#›</a:t>
            </a:r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12667507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Pradinė skaidr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laisva forma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8" name="7 laisva forma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9" name="382 laisva forma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0" name="383 laisva forma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1" name="384 laisva forma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2" name="11 laisva forma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13" name="382 laisva forma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4" name="385 laisva forma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5" name="383 laisva forma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" name="382 laisva forma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7" name="383 laisva forma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pic>
        <p:nvPicPr>
          <p:cNvPr id="18" name="17 paveikslėlis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18 grupė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541 laisva forma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1" name="542 laisva forma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2" name="543 laisva forma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3" name="544 laisva forma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" name="545 laisva forma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" name="546 laisva forma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" name="547 laisva forma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" name="548 laisva forma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" name="549 laisva forma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" name="550 stačiakampis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0" name="551 laisva forma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1" name="552 stačiakampis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2" name="553 laisva forma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3" name="554 laisva forma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4" name="555 laisva forma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5" name="556 laisva forma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6" name="557 laisva forma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7" name="558 stačiakampis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8" name="559 laisva forma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9" name="560 laisva forma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0" name="561 laisva forma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1" name="562 laisva forma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2" name="563 laisva forma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3" name="564 laisva forma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4" name="565 stačiakampis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5" name="566 laisva forma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" name="567 laisva forma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" name="568 laisva forma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" name="569 laisva forma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" name="570 laisva forma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" name="571 laisva forma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" name="572 laisva forma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" name="573 laisva forma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" name="574 laisva forma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" name="575 laisva forma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" name="576 laisva forma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" name="577 laisva forma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" name="578 laisva forma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" name="579 laisva forma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" name="580 stačiakampis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" name="581 laisva forma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1" name="582 laisva forma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" name="583 laisva forma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" name="584 laisva forma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" name="585 laisva forma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" name="586 laisva forma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" name="587 laisva forma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" name="588 laisva forma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" name="589 laisva forma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" name="590 laisva forma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" name="591 laisva forma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" name="592 laisva forma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" name="593 laisva forma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" name="594 laisva forma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" name="595 laisva forma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" name="596 laisva forma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" name="597 laisva forma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" name="598 laisva forma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" name="599 laisva forma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" name="600 laisva forma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" name="601 laisva forma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" name="602 laisva forma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" name="603 laisva forma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" name="604 laisva forma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" name="605 laisva forma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" name="606 laisva forma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" name="607 laisva forma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7" name="608 laisva forma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8" name="609 stačiakampis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9" name="610 laisva forma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0" name="611 laisva forma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1" name="612 laisva forma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2" name="613 laisva forma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3" name="614 laisva forma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4" name="615 laisva forma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5" name="616 laisva forma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6" name="617 laisva forma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7" name="618 laisva forma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8" name="619 laisva forma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9" name="620 laisva forma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0" name="621 laisva forma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1" name="622 stačiakampis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2" name="623 laisva forma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3" name="624 stačiakampis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4" name="625 laisva forma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5" name="626 laisva forma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6" name="627 laisva forma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7" name="628 laisva forma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8" name="629 laisva forma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9" name="630 laisva forma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0" name="631 laisva forma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1" name="632 laisva forma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2" name="633 laisva forma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3" name="634 laisva forma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4" name="635 laisva forma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5" name="636 laisva forma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6" name="637 laisva forma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7" name="638 stačiakampis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8" name="639 laisva forma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9" name="640 laisva forma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0" name="641 stačiakampis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1" name="642 laisva forma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2" name="643 laisva forma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3" name="644 laisva forma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4" name="645 laisva forma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5" name="646 laisva forma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6" name="647 laisva forma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7" name="648 laisva forma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8" name="649 laisva forma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9" name="650 laisva forma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0" name="651 laisva forma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1" name="652 laisva forma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2" name="653 laisva forma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3" name="654 laisva forma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4" name="655 laisva forma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5" name="656 laisva forma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136" name="380 laisva forma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37" name="382 laisva forma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38" name="381 laisva forma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39" name="383 laisva forma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grpSp>
        <p:nvGrpSpPr>
          <p:cNvPr id="140" name="139 grupė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5 laisva forma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2" name="6 laisva forma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3" name="7 ovalas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4" name="8 ovalas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5" name="9 ovalas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6" name="10 ovalas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7" name="11 laisva forma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8" name="12 laisva forma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9" name="13 laisva forma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0" name="14 laisva forma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1" name="15 laisva forma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2" name="16 laisva forma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3" name="17 laisva forma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4" name="18 laisva forma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5" name="19 laisva forma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6" name="20 laisva forma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7" name="21 laisva forma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8" name="22 laisva forma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159" name="385 laisva forma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0" name="383 laisva forma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1" name="380 laisva forma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2" name="382 laisva forma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3" name="381 laisva forma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4" name="384 laisva forma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5" name="381 laisva forma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6" name="384 laisva forma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7" name="385 laisva forma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8" name="382 laisva forma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9" name="380 laisva forma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70" name="382 laisva forma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71" name="381 laisva forma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72" name="383 laisva forma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grpSp>
        <p:nvGrpSpPr>
          <p:cNvPr id="173" name="172 grupė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226 grupė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26 laisva forma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8" name="27 laisva forma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9" name="28 laisva forma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0" name="29 laisva forma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1" name="30 laisva forma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2" name="31 laisva forma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3" name="32 laisva forma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4" name="33 laisva forma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5" name="34 laisva forma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6" name="35 laisva forma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7" name="36 laisva forma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8" name="37 laisva forma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9" name="38 laisva forma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0" name="39 laisva forma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1" name="40 laisva forma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2" name="41 laisva forma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3" name="42 laisva forma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4" name="43 laisva forma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5" name="44 laisva forma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6" name="45 laisva forma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7" name="46 laisva forma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8" name="47 laisva forma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9" name="48 laisva forma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0" name="49 laisva forma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1" name="50 laisva forma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2" name="51 laisva forma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3" name="52 laisva forma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4" name="53 laisva forma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5" name="54 laisva forma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6" name="55 laisva forma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7" name="56 laisva forma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8" name="57 laisva forma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9" name="58 laisva forma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0" name="59 laisva forma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1" name="60 laisva forma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2" name="61 laisva forma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3" name="62 laisva forma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4" name="63 laisva forma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5" name="64 laisva forma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6" name="65 laisva forma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7" name="66 laisva forma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8" name="67 laisva forma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9" name="68 laisva forma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0" name="69 stačiakampis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1" name="70 laisva forma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2" name="71 stačiakampis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3" name="72 laisva forma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4" name="73 laisva forma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5" name="74 laisva forma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6" name="75 laisva forma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7" name="76 stačiakampis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8" name="77 laisva forma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9" name="78 laisva forma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0" name="79 laisva forma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1" name="80 laisva forma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2" name="81 laisva forma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3" name="82 laisva forma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4" name="83 laisva forma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5" name="84 laisva forma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6" name="85 laisva forma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7" name="86 laisva forma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8" name="87 laisva forma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9" name="88 laisva forma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0" name="89 laisva forma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1" name="90 laisva forma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2" name="91 laisva forma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3" name="92 laisva forma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4" name="93 laisva forma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5" name="94 laisva forma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6" name="95 stačiakampis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7" name="96 laisva forma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8" name="97 laisva forma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9" name="98 laisva forma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0" name="99 laisva forma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1" name="100 stačiakampis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2" name="101 laisva forma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3" name="102 laisva forma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4" name="103 laisva forma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5" name="104 laisva forma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6" name="105 laisva forma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7" name="106 laisva forma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8" name="107 laisva forma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9" name="108 laisva forma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0" name="109 laisva forma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1" name="110 laisva forma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2" name="111 laisva forma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3" name="112 stačiakampis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4" name="113 laisva forma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5" name="114 laisva forma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6" name="115 laisva forma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7" name="116 laisva forma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8" name="117 laisva forma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9" name="118 laisva forma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0" name="119 stačiakampis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1" name="120 laisva forma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2" name="121 laisva forma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3" name="122 laisva forma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4" name="123 laisva forma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5" name="124 laisva forma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6" name="125 laisva forma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7" name="126 laisva forma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8" name="127 laisva forma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9" name="128 laisva forma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0" name="129 laisva forma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1" name="130 laisva forma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2" name="131 laisva forma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3" name="132 stačiakampis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4" name="133 laisva forma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5" name="134 laisva forma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6" name="135 laisva forma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7" name="136 stačiakampis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8" name="137 laisva forma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9" name="138 laisva forma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0" name="139 laisva forma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1" name="140 laisva forma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2" name="141 laisva forma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3" name="142 laisva forma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4" name="143 stačiakampis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5" name="144 laisva forma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6" name="145 laisva forma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7" name="146 laisva forma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8" name="147 laisva forma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9" name="148 laisva forma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0" name="149 laisva forma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1" name="150 laisva forma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2" name="151 laisva forma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3" name="152 laisva forma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4" name="153 laisva forma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5" name="154 laisva forma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6" name="155 stačiakampis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7" name="156 laisva forma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8" name="157 laisva forma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9" name="158 laisva forma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0" name="159 laisva forma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1" name="160 stačiakampis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2" name="161 laisva forma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3" name="162 stačiakampis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4" name="163 laisva forma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5" name="164 laisva forma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6" name="165 laisva forma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7" name="166 laisva forma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8" name="167 laisva forma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9" name="168 laisva forma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0" name="169 laisva forma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1" name="170 laisva forma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2" name="171 laisva forma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3" name="172 stačiakampis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4" name="173 laisva forma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5" name="174 laisva forma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6" name="175 laisva forma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7" name="176 laisva forma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8" name="177 laisva forma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9" name="178 laisva forma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0" name="179 laisva forma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1" name="180 laisva forma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2" name="181 laisva forma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3" name="182 laisva forma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4" name="183 laisva forma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5" name="184 laisva forma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6" name="185 laisva forma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7" name="186 laisva forma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8" name="187 laisva forma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9" name="188 laisva forma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0" name="189 laisva forma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1" name="190 laisva forma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2" name="191 laisva forma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3" name="192 laisva forma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4" name="193 laisva forma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5" name="194 laisva forma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6" name="195 laisva forma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7" name="196 laisva forma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8" name="197 laisva forma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9" name="198 laisva forma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0" name="199 laisva forma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1" name="200 laisva forma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2" name="201 laisva forma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3" name="202 laisva forma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4" name="203 laisva forma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5" name="204 laisva forma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6" name="205 laisva forma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7" name="206 laisva forma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8" name="207 laisva forma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9" name="208 laisva forma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0" name="209 laisva forma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1" name="210 laisva forma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2" name="211 laisva forma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3" name="212 laisva forma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4" name="213 laisva forma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5" name="214 laisva forma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6" name="215 laisva forma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7" name="216 laisva forma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8" name="217 laisva forma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9" name="218 laisva forma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0" name="219 laisva forma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1" name="220 laisva forma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2" name="221 laisva forma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3" name="222 laisva forma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4" name="223 laisva forma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5" name="224 laisva forma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6" name="225 laisva forma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</p:grpSp>
        <p:grpSp>
          <p:nvGrpSpPr>
            <p:cNvPr id="175" name="427 grupė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227 laisva forma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08" name="228 laisva forma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09" name="229 laisva forma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0" name="230 laisva forma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1" name="231 stačiakampis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2" name="232 laisva forma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3" name="233 laisva forma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4" name="234 laisva forma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5" name="235 laisva forma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6" name="236 laisva forma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7" name="237 laisva forma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8" name="238 laisva forma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9" name="239 laisva forma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0" name="240 laisva forma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1" name="241 laisva forma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2" name="242 laisva forma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3" name="243 laisva forma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4" name="244 laisva forma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5" name="245 laisva forma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6" name="246 laisva forma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7" name="247 laisva forma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8" name="248 laisva forma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9" name="249 laisva forma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0" name="250 laisva forma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1" name="251 laisva forma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2" name="252 laisva forma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3" name="253 laisva forma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4" name="254 laisva forma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5" name="255 laisva forma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6" name="256 laisva forma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7" name="257 laisva forma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8" name="258 laisva forma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9" name="259 laisva forma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0" name="260 laisva forma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1" name="261 laisva forma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2" name="262 laisva forma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3" name="263 laisva forma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4" name="264 laisva forma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5" name="265 laisva forma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6" name="266 laisva forma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7" name="267 laisva forma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8" name="268 laisva forma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9" name="269 laisva forma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0" name="270 laisva forma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1" name="271 laisva forma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2" name="272 laisva forma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3" name="273 laisva forma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4" name="274 laisva forma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5" name="275 laisva forma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6" name="276 laisva forma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7" name="277 laisva forma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8" name="278 laisva forma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9" name="279 laisva forma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0" name="280 laisva forma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1" name="281 laisva forma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2" name="282 laisva forma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3" name="283 laisva forma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4" name="284 laisva forma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5" name="285 laisva forma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6" name="286 laisva forma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7" name="287 laisva forma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8" name="288 laisva forma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9" name="289 laisva forma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0" name="290 laisva forma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1" name="291 laisva forma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2" name="292 laisva forma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3" name="293 laisva forma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4" name="294 laisva forma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5" name="295 laisva forma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6" name="296 laisva forma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7" name="297 laisva forma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8" name="298 laisva forma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9" name="299 laisva forma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0" name="300 laisva forma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1" name="301 laisva forma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2" name="302 laisva forma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3" name="303 laisva forma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4" name="304 laisva forma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5" name="305 stačiakampis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6" name="306 laisva forma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7" name="307 laisva forma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8" name="308 laisva forma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9" name="309 laisva forma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0" name="310 laisva forma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1" name="311 laisva forma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2" name="312 laisva forma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3" name="313 laisva forma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4" name="314 laisva forma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5" name="315 laisva forma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6" name="316 laisva forma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7" name="317 laisva forma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8" name="318 laisva forma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9" name="319 laisva forma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0" name="320 laisva forma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1" name="321 laisva forma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2" name="322 laisva forma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3" name="323 laisva forma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4" name="324 laisva forma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5" name="325 laisva forma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6" name="326 laisva forma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7" name="327 laisva forma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8" name="328 laisva forma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9" name="329 laisva forma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0" name="330 laisva forma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1" name="331 laisva forma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2" name="332 laisva forma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3" name="333 laisva forma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4" name="334 laisva forma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5" name="335 laisva forma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6" name="336 laisva forma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7" name="337 laisva forma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8" name="338 stačiakampis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9" name="339 laisva forma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0" name="340 laisva forma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1" name="341 laisva forma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2" name="342 laisva forma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3" name="343 laisva forma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4" name="344 laisva forma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5" name="345 laisva forma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6" name="346 laisva forma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7" name="347 laisva forma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8" name="348 laisva forma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9" name="349 laisva forma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0" name="350 laisva forma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1" name="351 laisva forma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2" name="352 laisva forma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3" name="353 laisva forma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4" name="354 laisva forma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5" name="355 laisva forma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6" name="356 laisva forma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7" name="357 laisva forma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8" name="358 laisva forma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9" name="359 laisva forma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0" name="360 laisva forma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1" name="361 laisva forma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2" name="362 laisva forma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3" name="363 laisva forma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4" name="364 laisva forma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5" name="365 laisva forma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6" name="366 laisva forma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7" name="367 laisva forma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8" name="368 laisva forma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9" name="369 laisva forma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0" name="370 stačiakampis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1" name="371 laisva forma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2" name="372 laisva forma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3" name="373 laisva forma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4" name="374 laisva forma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5" name="375 laisva forma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6" name="376 laisva forma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7" name="377 laisva forma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8" name="378 laisva forma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9" name="379 laisva forma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0" name="380 laisva forma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1" name="381 laisva forma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2" name="382 laisva forma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3" name="383 laisva forma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4" name="384 laisva forma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5" name="385 laisva forma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6" name="386 laisva forma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7" name="387 laisva forma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8" name="388 laisva forma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9" name="389 laisva forma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0" name="390 laisva forma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1" name="391 laisva forma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2" name="392 laisva forma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3" name="393 laisva forma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4" name="394 laisva forma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5" name="395 laisva forma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6" name="396 laisva forma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7" name="397 laisva forma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8" name="398 laisva forma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9" name="399 laisva forma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0" name="400 laisva forma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1" name="401 stačiakampis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2" name="402 laisva forma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3" name="403 laisva forma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4" name="404 laisva forma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5" name="405 laisva forma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6" name="406 laisva forma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7" name="407 laisva forma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8" name="408 laisva forma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9" name="409 laisva forma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0" name="410 laisva forma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1" name="411 laisva forma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2" name="412 laisva forma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3" name="413 laisva forma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4" name="414 laisva forma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5" name="415 laisva forma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6" name="416 laisva forma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7" name="417 laisva forma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8" name="418 laisva forma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9" name="419 laisva forma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0" name="420 laisva forma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1" name="421 laisva forma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2" name="422 laisva forma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3" name="423 laisva forma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4" name="424 laisva forma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5" name="425 laisva forma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6" name="426 laisva forma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</p:grpSp>
        <p:sp>
          <p:nvSpPr>
            <p:cNvPr id="176" name="428 laisva forma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77" name="429 laisva forma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78" name="430 laisva forma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79" name="431 laisva forma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0" name="432 laisva forma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1" name="433 laisva forma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2" name="434 laisva forma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3" name="435 laisva forma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4" name="436 laisva forma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5" name="437 laisva forma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6" name="438 laisva forma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7" name="439 laisva forma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8" name="440 laisva forma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9" name="441 laisva forma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0" name="442 laisva forma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1" name="443 laisva forma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2" name="446 laisva forma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3" name="455 laisva forma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4" name="456 laisva forma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5" name="457 laisva forma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6" name="458 laisva forma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7" name="459 laisva forma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8" name="460 laisva forma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9" name="461 laisva forma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0" name="462 laisva forma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1" name="463 laisva forma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2" name="464 stačiakampis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3" name="465 laisva forma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4" name="466 laisva forma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5" name="469 laisva forma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6" name="439 laisva forma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607" name="384 laisva forma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" name="1 pavadinimas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paantraštė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</a:t>
            </a:r>
            <a:r>
              <a:rPr lang="lt-LT" noProof="0" dirty="0" err="1" smtClean="0"/>
              <a:t>paantrš</a:t>
            </a:r>
            <a:r>
              <a:rPr lang="lt-LT" noProof="0" dirty="0" smtClean="0"/>
              <a:t>. stilių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 turinia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adinimas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turinio vietos rezervavimo ženklas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  <a:endParaRPr lang="lt-LT" noProof="0" dirty="0"/>
          </a:p>
        </p:txBody>
      </p:sp>
      <p:sp>
        <p:nvSpPr>
          <p:cNvPr id="4" name="3 turinio vietos rezervavimo ženklas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  <a:endParaRPr lang="lt-LT" noProof="0" dirty="0"/>
          </a:p>
        </p:txBody>
      </p:sp>
      <p:sp>
        <p:nvSpPr>
          <p:cNvPr id="5" name="4 datos vietos rezervavimo ženklas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8A7BAE7E-C24B-41AF-B746-25C5A8C6F1D8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6" name="5 poraštės vietos rezervavimo ženklas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7" name="6 skaidrės numerio vietos rezervavimo ženklas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lt-LT" noProof="0" dirty="0" smtClean="0"/>
              <a:t>‹#›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alyginim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adinimas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teksto vietos rezervavimo ženklas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  <p:sp>
        <p:nvSpPr>
          <p:cNvPr id="4" name="3 turinio vietos rezervavimo ženklas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  <a:endParaRPr lang="lt-LT" noProof="0" dirty="0"/>
          </a:p>
        </p:txBody>
      </p:sp>
      <p:sp>
        <p:nvSpPr>
          <p:cNvPr id="5" name="4 teksto vietos rezervavimo ženklas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  <p:sp>
        <p:nvSpPr>
          <p:cNvPr id="6" name="5 turinio vietos rezervavimo ženklas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  <a:endParaRPr lang="lt-LT" noProof="0" dirty="0"/>
          </a:p>
        </p:txBody>
      </p:sp>
      <p:sp>
        <p:nvSpPr>
          <p:cNvPr id="7" name="6 datos vietos rezervavimo ženklas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24E60D28-3AC4-4E25-BC29-4FAD1504EF65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8" name="7 poraštės vietos rezervavimo ženklas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9" name="8 skaidrės numerio vietos rezervavimo ženklas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lt-LT" noProof="0" dirty="0" smtClean="0"/>
              <a:t>‹#›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k pavadinim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adinimas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datos vietos rezervavimo ženklas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0F791BDB-F8F3-490B-AA69-52EAE5C2685C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4" name="3 poraštės vietos rezervavimo ženklas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5" name="4 skaidrės numerio vietos rezervavimo ženklas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lt-LT" noProof="0" dirty="0" smtClean="0"/>
              <a:t>‹#›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ušči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4 laisva forma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" name="5 laisva forma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2" name="1 datos vietos rezervavimo ženklas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0359A873-1A9A-49EC-B4FF-FA6F69378675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3" name="2 poraštės vietos rezervavimo ženklas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4" name="3 skaidrės numerio vietos rezervavimo ženklas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lt-LT" noProof="0" dirty="0" smtClean="0"/>
              <a:t>‹#›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Turinys ir antrašt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7 laisva forma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9" name="8 laisva forma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2" name="1 pavadinimas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turinio vietos rezervavimo ženklas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  <a:endParaRPr lang="lt-LT" noProof="0" dirty="0"/>
          </a:p>
        </p:txBody>
      </p:sp>
      <p:sp>
        <p:nvSpPr>
          <p:cNvPr id="4" name="3 teksto vietos rezervavimo ženklas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3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  <p:sp>
        <p:nvSpPr>
          <p:cNvPr id="5" name="4 datos vietos rezervavimo ženklas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4618A40E-EA18-41F1-84E1-FFFC527CB356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6" name="5 poraštės vietos rezervavimo ženklas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7" name="6 skaidrės numerio vietos rezervavimo ženklas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lt-LT" noProof="0" dirty="0" smtClean="0"/>
              <a:t>‹#›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aveikslėlis su antraš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7 laisva forma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9" name="8 laisva forma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10" name="9 laisva forma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grpSp>
        <p:nvGrpSpPr>
          <p:cNvPr id="11" name="10 grupė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9 laisva forma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" name="10 laisva forma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" name="11 laisva forma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" name="12 laisva forma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6" name="13 laisva forma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7" name="14 laisva forma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" name="15 laisva forma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" name="16 laisva forma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" name="17 laisva forma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1" name="18 laisva forma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2" name="19 laisva forma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3" name="20 stačiakampis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" name="21 laisva forma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" name="22 laisva forma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" name="23 laisva forma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" name="24 laisva forma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2" name="1 pavadinimas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4" name="3 teksto vietos rezervavimo ženklas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3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  <p:sp>
        <p:nvSpPr>
          <p:cNvPr id="5" name="4 datos vietos rezervavimo ženklas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21A647EC-93BD-43E6-9891-17D5EF02D751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6" name="5 poraštės vietos rezervavimo ženklas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7" name="6 skaidrės numerio vietos rezervavimo ženklas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lt-LT" noProof="0" dirty="0" smtClean="0"/>
              <a:t>‹#›</a:t>
            </a:r>
            <a:endParaRPr lang="lt-LT" noProof="0" dirty="0"/>
          </a:p>
        </p:txBody>
      </p:sp>
      <p:grpSp>
        <p:nvGrpSpPr>
          <p:cNvPr id="28" name="27 grupė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5 laisva forma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0" name="6 laisva forma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1" name="7 ovalas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2" name="8 ovalas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3" name="9 ovalas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4" name="10 ovalas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5" name="11 laisva forma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6" name="12 laisva forma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7" name="13 laisva forma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8" name="14 laisva forma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9" name="15 laisva forma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0" name="16 laisva forma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1" name="17 laisva forma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2" name="18 laisva forma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3" name="19 laisva forma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4" name="20 laisva forma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5" name="21 laisva forma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" name="22 laisva forma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50" name="49 paveikslėlio vietos rezervavimo ženklas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Pavadinimas ir vertikalus tekst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adinimas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vertikalaus teksto vietos rezervavimo ženklas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  <a:endParaRPr lang="lt-LT" noProof="0" dirty="0"/>
          </a:p>
        </p:txBody>
      </p:sp>
      <p:sp>
        <p:nvSpPr>
          <p:cNvPr id="4" name="3 datos vietos rezervavimo ženklas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6C6DC41B-C4CE-4973-A842-EB6567121BF7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5" name="4 poraštės vietos rezervavimo ženklas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6" name="5 skaidrės numerio vietos rezervavimo ženklas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lt-LT" noProof="0" dirty="0" smtClean="0"/>
              <a:t>‹#›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us pavadinimas ir tekst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vertikalus pavadinimas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vertikalaus teksto vietos rezervavimo ženklas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  <a:endParaRPr lang="lt-LT" noProof="0" dirty="0"/>
          </a:p>
        </p:txBody>
      </p:sp>
      <p:sp>
        <p:nvSpPr>
          <p:cNvPr id="4" name="3 datos vietos rezervavimo ženklas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55F16CDB-5BFC-4F2E-97CB-3F2FAE1B0C23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5" name="4 poraštės vietos rezervavimo ženklas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6" name="5 skaidrės numerio vietos rezervavimo ženklas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lt-LT" noProof="0" dirty="0" smtClean="0"/>
              <a:t>‹#›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radinė skaidrė su paveikslėli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laisva forma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8" name="7 laisva forma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9" name="382 laisva forma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0" name="383 laisva forma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1" name="384 laisva forma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2" name="11 laisva forma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13" name="382 laisva forma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4" name="385 laisva forma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5" name="383 laisva forma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" name="382 laisva forma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7" name="383 laisva forma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pic>
        <p:nvPicPr>
          <p:cNvPr id="18" name="17 paveikslėlis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18 grupė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541 laisva forma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1" name="542 laisva forma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2" name="543 laisva forma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3" name="544 laisva forma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" name="545 laisva forma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" name="546 laisva forma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" name="547 laisva forma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" name="548 laisva forma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" name="549 laisva forma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" name="550 stačiakampis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0" name="551 laisva forma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1" name="552 stačiakampis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2" name="553 laisva forma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3" name="554 laisva forma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4" name="555 laisva forma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5" name="556 laisva forma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6" name="557 laisva forma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7" name="558 stačiakampis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8" name="559 laisva forma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9" name="560 laisva forma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0" name="561 laisva forma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1" name="562 laisva forma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2" name="563 laisva forma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3" name="564 laisva forma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4" name="565 stačiakampis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5" name="566 laisva forma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" name="567 laisva forma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" name="568 laisva forma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" name="569 laisva forma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" name="570 laisva forma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" name="571 laisva forma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" name="572 laisva forma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" name="573 laisva forma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" name="574 laisva forma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" name="575 laisva forma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" name="576 laisva forma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" name="577 laisva forma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" name="578 laisva forma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" name="579 laisva forma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" name="580 stačiakampis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" name="581 laisva forma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1" name="582 laisva forma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" name="583 laisva forma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" name="584 laisva forma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" name="585 laisva forma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" name="586 laisva forma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" name="587 laisva forma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" name="588 laisva forma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" name="589 laisva forma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" name="590 laisva forma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" name="591 laisva forma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" name="592 laisva forma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" name="593 laisva forma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" name="594 laisva forma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" name="595 laisva forma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" name="596 laisva forma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" name="597 laisva forma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" name="598 laisva forma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" name="599 laisva forma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" name="600 laisva forma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" name="601 laisva forma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" name="602 laisva forma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" name="603 laisva forma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" name="604 laisva forma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" name="605 laisva forma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" name="606 laisva forma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" name="607 laisva forma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7" name="608 laisva forma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8" name="609 stačiakampis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9" name="610 laisva forma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0" name="611 laisva forma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1" name="612 laisva forma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2" name="613 laisva forma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3" name="614 laisva forma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4" name="615 laisva forma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5" name="616 laisva forma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6" name="617 laisva forma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7" name="618 laisva forma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8" name="619 laisva forma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99" name="620 laisva forma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0" name="621 laisva forma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1" name="622 stačiakampis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2" name="623 laisva forma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3" name="624 stačiakampis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4" name="625 laisva forma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5" name="626 laisva forma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6" name="627 laisva forma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7" name="628 laisva forma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8" name="629 laisva forma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09" name="630 laisva forma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0" name="631 laisva forma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1" name="632 laisva forma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2" name="633 laisva forma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3" name="634 laisva forma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4" name="635 laisva forma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5" name="636 laisva forma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6" name="637 laisva forma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7" name="638 stačiakampis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8" name="639 laisva forma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19" name="640 laisva forma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0" name="641 stačiakampis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1" name="642 laisva forma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2" name="643 laisva forma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3" name="644 laisva forma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4" name="645 laisva forma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5" name="646 laisva forma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6" name="647 laisva forma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7" name="648 laisva forma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8" name="649 laisva forma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29" name="650 laisva forma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0" name="651 laisva forma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1" name="652 laisva forma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2" name="653 laisva forma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3" name="654 laisva forma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4" name="655 laisva forma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35" name="656 laisva forma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136" name="380 laisva forma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37" name="382 laisva forma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38" name="381 laisva forma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39" name="383 laisva forma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grpSp>
        <p:nvGrpSpPr>
          <p:cNvPr id="140" name="139 grupė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5 laisva forma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2" name="6 laisva forma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3" name="7 ovalas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4" name="8 ovalas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5" name="9 ovalas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6" name="10 ovalas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7" name="11 laisva forma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8" name="12 laisva forma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49" name="13 laisva forma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0" name="14 laisva forma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1" name="15 laisva forma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2" name="16 laisva forma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3" name="17 laisva forma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4" name="18 laisva forma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5" name="19 laisva forma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6" name="20 laisva forma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7" name="21 laisva forma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58" name="22 laisva forma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159" name="385 laisva forma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0" name="383 laisva forma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1" name="380 laisva forma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2" name="382 laisva forma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3" name="381 laisva forma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4" name="384 laisva forma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5" name="381 laisva forma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6" name="384 laisva forma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7" name="385 laisva forma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8" name="382 laisva forma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69" name="380 laisva forma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70" name="382 laisva forma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71" name="381 laisva forma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172" name="383 laisva forma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grpSp>
        <p:nvGrpSpPr>
          <p:cNvPr id="173" name="172 grupė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226 grupė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26 laisva forma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8" name="27 laisva forma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9" name="28 laisva forma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0" name="29 laisva forma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1" name="30 laisva forma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2" name="31 laisva forma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3" name="32 laisva forma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4" name="33 laisva forma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5" name="34 laisva forma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6" name="35 laisva forma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7" name="36 laisva forma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8" name="37 laisva forma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19" name="38 laisva forma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0" name="39 laisva forma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1" name="40 laisva forma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2" name="41 laisva forma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3" name="42 laisva forma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4" name="43 laisva forma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5" name="44 laisva forma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6" name="45 laisva forma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7" name="46 laisva forma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8" name="47 laisva forma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29" name="48 laisva forma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0" name="49 laisva forma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1" name="50 laisva forma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2" name="51 laisva forma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3" name="52 laisva forma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4" name="53 laisva forma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5" name="54 laisva forma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6" name="55 laisva forma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7" name="56 laisva forma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8" name="57 laisva forma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39" name="58 laisva forma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0" name="59 laisva forma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1" name="60 laisva forma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2" name="61 laisva forma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3" name="62 laisva forma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4" name="63 laisva forma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5" name="64 laisva forma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6" name="65 laisva forma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7" name="66 laisva forma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8" name="67 laisva forma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49" name="68 laisva forma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0" name="69 stačiakampis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1" name="70 laisva forma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2" name="71 stačiakampis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3" name="72 laisva forma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4" name="73 laisva forma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5" name="74 laisva forma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6" name="75 laisva forma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7" name="76 stačiakampis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8" name="77 laisva forma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59" name="78 laisva forma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0" name="79 laisva forma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1" name="80 laisva forma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2" name="81 laisva forma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3" name="82 laisva forma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4" name="83 laisva forma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5" name="84 laisva forma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6" name="85 laisva forma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7" name="86 laisva forma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8" name="87 laisva forma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69" name="88 laisva forma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0" name="89 laisva forma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1" name="90 laisva forma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2" name="91 laisva forma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3" name="92 laisva forma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4" name="93 laisva forma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5" name="94 laisva forma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6" name="95 stačiakampis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7" name="96 laisva forma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8" name="97 laisva forma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79" name="98 laisva forma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0" name="99 laisva forma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1" name="100 stačiakampis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2" name="101 laisva forma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3" name="102 laisva forma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4" name="103 laisva forma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5" name="104 laisva forma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6" name="105 laisva forma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7" name="106 laisva forma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8" name="107 laisva forma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89" name="108 laisva forma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0" name="109 laisva forma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1" name="110 laisva forma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2" name="111 laisva forma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3" name="112 stačiakampis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4" name="113 laisva forma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5" name="114 laisva forma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6" name="115 laisva forma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7" name="116 laisva forma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8" name="117 laisva forma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99" name="118 laisva forma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0" name="119 stačiakampis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1" name="120 laisva forma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2" name="121 laisva forma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3" name="122 laisva forma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4" name="123 laisva forma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5" name="124 laisva forma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6" name="125 laisva forma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7" name="126 laisva forma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8" name="127 laisva forma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09" name="128 laisva forma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0" name="129 laisva forma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1" name="130 laisva forma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2" name="131 laisva forma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3" name="132 stačiakampis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4" name="133 laisva forma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5" name="134 laisva forma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6" name="135 laisva forma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7" name="136 stačiakampis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8" name="137 laisva forma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19" name="138 laisva forma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0" name="139 laisva forma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1" name="140 laisva forma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2" name="141 laisva forma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3" name="142 laisva forma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4" name="143 stačiakampis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5" name="144 laisva forma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6" name="145 laisva forma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7" name="146 laisva forma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8" name="147 laisva forma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29" name="148 laisva forma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0" name="149 laisva forma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1" name="150 laisva forma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2" name="151 laisva forma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3" name="152 laisva forma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4" name="153 laisva forma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5" name="154 laisva forma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6" name="155 stačiakampis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7" name="156 laisva forma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8" name="157 laisva forma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39" name="158 laisva forma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0" name="159 laisva forma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1" name="160 stačiakampis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2" name="161 laisva forma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3" name="162 stačiakampis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4" name="163 laisva forma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5" name="164 laisva forma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6" name="165 laisva forma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7" name="166 laisva forma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8" name="167 laisva forma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49" name="168 laisva forma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0" name="169 laisva forma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1" name="170 laisva forma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2" name="171 laisva forma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3" name="172 stačiakampis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4" name="173 laisva forma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5" name="174 laisva forma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6" name="175 laisva forma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7" name="176 laisva forma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8" name="177 laisva forma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59" name="178 laisva forma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0" name="179 laisva forma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1" name="180 laisva forma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2" name="181 laisva forma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3" name="182 laisva forma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4" name="183 laisva forma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5" name="184 laisva forma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6" name="185 laisva forma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7" name="186 laisva forma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8" name="187 laisva forma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69" name="188 laisva forma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0" name="189 laisva forma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1" name="190 laisva forma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2" name="191 laisva forma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3" name="192 laisva forma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4" name="193 laisva forma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5" name="194 laisva forma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6" name="195 laisva forma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7" name="196 laisva forma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8" name="197 laisva forma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79" name="198 laisva forma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0" name="199 laisva forma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1" name="200 laisva forma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2" name="201 laisva forma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3" name="202 laisva forma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4" name="203 laisva forma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5" name="204 laisva forma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6" name="205 laisva forma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7" name="206 laisva forma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8" name="207 laisva forma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89" name="208 laisva forma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0" name="209 laisva forma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1" name="210 laisva forma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2" name="211 laisva forma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3" name="212 laisva forma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4" name="213 laisva forma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5" name="214 laisva forma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6" name="215 laisva forma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7" name="216 laisva forma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8" name="217 laisva forma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599" name="218 laisva forma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0" name="219 laisva forma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1" name="220 laisva forma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2" name="221 laisva forma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3" name="222 laisva forma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4" name="223 laisva forma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5" name="224 laisva forma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06" name="225 laisva forma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</p:grpSp>
        <p:grpSp>
          <p:nvGrpSpPr>
            <p:cNvPr id="175" name="427 grupė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227 laisva forma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08" name="228 laisva forma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09" name="229 laisva forma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0" name="230 laisva forma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1" name="231 stačiakampis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2" name="232 laisva forma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3" name="233 laisva forma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4" name="234 laisva forma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5" name="235 laisva forma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6" name="236 laisva forma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7" name="237 laisva forma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8" name="238 laisva forma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19" name="239 laisva forma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0" name="240 laisva forma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1" name="241 laisva forma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2" name="242 laisva forma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3" name="243 laisva forma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4" name="244 laisva forma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5" name="245 laisva forma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6" name="246 laisva forma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7" name="247 laisva forma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8" name="248 laisva forma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29" name="249 laisva forma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0" name="250 laisva forma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1" name="251 laisva forma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2" name="252 laisva forma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3" name="253 laisva forma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4" name="254 laisva forma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5" name="255 laisva forma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6" name="256 laisva forma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7" name="257 laisva forma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8" name="258 laisva forma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39" name="259 laisva forma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0" name="260 laisva forma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1" name="261 laisva forma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2" name="262 laisva forma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3" name="263 laisva forma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4" name="264 laisva forma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5" name="265 laisva forma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6" name="266 laisva forma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7" name="267 laisva forma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8" name="268 laisva forma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49" name="269 laisva forma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0" name="270 laisva forma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1" name="271 laisva forma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2" name="272 laisva forma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3" name="273 laisva forma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4" name="274 laisva forma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5" name="275 laisva forma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6" name="276 laisva forma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7" name="277 laisva forma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8" name="278 laisva forma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59" name="279 laisva forma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0" name="280 laisva forma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1" name="281 laisva forma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2" name="282 laisva forma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3" name="283 laisva forma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4" name="284 laisva forma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5" name="285 laisva forma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6" name="286 laisva forma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7" name="287 laisva forma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8" name="288 laisva forma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69" name="289 laisva forma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0" name="290 laisva forma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1" name="291 laisva forma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2" name="292 laisva forma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3" name="293 laisva forma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4" name="294 laisva forma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5" name="295 laisva forma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6" name="296 laisva forma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7" name="297 laisva forma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8" name="298 laisva forma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79" name="299 laisva forma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0" name="300 laisva forma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1" name="301 laisva forma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2" name="302 laisva forma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3" name="303 laisva forma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4" name="304 laisva forma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5" name="305 stačiakampis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6" name="306 laisva forma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7" name="307 laisva forma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8" name="308 laisva forma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89" name="309 laisva forma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0" name="310 laisva forma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1" name="311 laisva forma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2" name="312 laisva forma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3" name="313 laisva forma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4" name="314 laisva forma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5" name="315 laisva forma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6" name="316 laisva forma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7" name="317 laisva forma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8" name="318 laisva forma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299" name="319 laisva forma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0" name="320 laisva forma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1" name="321 laisva forma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2" name="322 laisva forma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3" name="323 laisva forma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4" name="324 laisva forma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5" name="325 laisva forma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6" name="326 laisva forma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7" name="327 laisva forma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8" name="328 laisva forma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09" name="329 laisva forma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0" name="330 laisva forma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1" name="331 laisva forma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2" name="332 laisva forma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3" name="333 laisva forma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4" name="334 laisva forma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5" name="335 laisva forma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6" name="336 laisva forma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7" name="337 laisva forma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8" name="338 stačiakampis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19" name="339 laisva forma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0" name="340 laisva forma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1" name="341 laisva forma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2" name="342 laisva forma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3" name="343 laisva forma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4" name="344 laisva forma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5" name="345 laisva forma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6" name="346 laisva forma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7" name="347 laisva forma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8" name="348 laisva forma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29" name="349 laisva forma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0" name="350 laisva forma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1" name="351 laisva forma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2" name="352 laisva forma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3" name="353 laisva forma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4" name="354 laisva forma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5" name="355 laisva forma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6" name="356 laisva forma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7" name="357 laisva forma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8" name="358 laisva forma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39" name="359 laisva forma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0" name="360 laisva forma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1" name="361 laisva forma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2" name="362 laisva forma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3" name="363 laisva forma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4" name="364 laisva forma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5" name="365 laisva forma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6" name="366 laisva forma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7" name="367 laisva forma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8" name="368 laisva forma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49" name="369 laisva forma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0" name="370 stačiakampis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1" name="371 laisva forma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2" name="372 laisva forma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3" name="373 laisva forma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4" name="374 laisva forma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5" name="375 laisva forma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6" name="376 laisva forma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7" name="377 laisva forma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8" name="378 laisva forma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59" name="379 laisva forma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0" name="380 laisva forma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1" name="381 laisva forma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2" name="382 laisva forma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3" name="383 laisva forma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4" name="384 laisva forma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5" name="385 laisva forma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6" name="386 laisva forma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7" name="387 laisva forma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8" name="388 laisva forma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69" name="389 laisva forma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0" name="390 laisva forma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1" name="391 laisva forma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2" name="392 laisva forma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3" name="393 laisva forma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4" name="394 laisva forma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5" name="395 laisva forma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6" name="396 laisva forma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7" name="397 laisva forma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8" name="398 laisva forma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79" name="399 laisva forma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0" name="400 laisva forma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1" name="401 stačiakampis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2" name="402 laisva forma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3" name="403 laisva forma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4" name="404 laisva forma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5" name="405 laisva forma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6" name="406 laisva forma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7" name="407 laisva forma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8" name="408 laisva forma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89" name="409 laisva forma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0" name="410 laisva forma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1" name="411 laisva forma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2" name="412 laisva forma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3" name="413 laisva forma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4" name="414 laisva forma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5" name="415 laisva forma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6" name="416 laisva forma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7" name="417 laisva forma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8" name="418 laisva forma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399" name="419 laisva forma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0" name="420 laisva forma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1" name="421 laisva forma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2" name="422 laisva forma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3" name="423 laisva forma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4" name="424 laisva forma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5" name="425 laisva forma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406" name="426 laisva forma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</p:grpSp>
        <p:sp>
          <p:nvSpPr>
            <p:cNvPr id="176" name="428 laisva forma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77" name="429 laisva forma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78" name="430 laisva forma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79" name="431 laisva forma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0" name="432 laisva forma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1" name="433 laisva forma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2" name="434 laisva forma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3" name="435 laisva forma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4" name="436 laisva forma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5" name="437 laisva forma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6" name="438 laisva forma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7" name="439 laisva forma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8" name="440 laisva forma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89" name="441 laisva forma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0" name="442 laisva forma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1" name="443 laisva forma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2" name="446 laisva forma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3" name="455 laisva forma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4" name="456 laisva forma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5" name="457 laisva forma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6" name="458 laisva forma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7" name="459 laisva forma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8" name="460 laisva forma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199" name="461 laisva forma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0" name="462 laisva forma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1" name="463 laisva forma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2" name="464 stačiakampis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3" name="465 laisva forma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4" name="466 laisva forma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5" name="469 laisva forma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06" name="439 laisva forma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607" name="384 laisva forma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" name="1 pavadinimas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paantraštė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3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</a:t>
            </a:r>
            <a:r>
              <a:rPr lang="lt-LT" noProof="0" dirty="0" err="1" smtClean="0"/>
              <a:t>paantrš</a:t>
            </a:r>
            <a:r>
              <a:rPr lang="lt-LT" noProof="0" dirty="0" smtClean="0"/>
              <a:t>. stilių</a:t>
            </a:r>
            <a:endParaRPr lang="lt-LT" noProof="0" dirty="0"/>
          </a:p>
        </p:txBody>
      </p:sp>
      <p:sp>
        <p:nvSpPr>
          <p:cNvPr id="608" name="7 paveikslėlio vietos rezervavimo ženklas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u horizontalūs paveikslėlia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608 laisva forma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10" name="609 laisva forma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11" name="610 laisva forma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12" name="385 laisva forma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13" name="382 laisva forma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14" name="383 laisva forma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pic>
        <p:nvPicPr>
          <p:cNvPr id="615" name="614 paveikslėlis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380 laisva forma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17" name="383 laisva forma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18" name="385 laisva forma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19" name="383 laisva forma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0" name="380 laisva forma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1" name="382 laisva forma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2" name="381 laisva forma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3" name="384 laisva forma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4" name="381 laisva forma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5" name="384 laisva forma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6" name="385 laisva forma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7" name="382 laisva forma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8" name="380 laisva forma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29" name="382 laisva forma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30" name="381 laisva forma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31" name="383 laisva forma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grpSp>
        <p:nvGrpSpPr>
          <p:cNvPr id="632" name="631 grupė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632 grupė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5 laisva forma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05" name="6 laisva forma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06" name="7 laisva forma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07" name="8 laisva forma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08" name="9 laisva forma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09" name="10 laisva forma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10" name="11 laisva forma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11" name="12 laisva forma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12" name="13 laisva forma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13" name="14 laisva forma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14" name="15 laisva forma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15" name="16 laisva forma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16" name="17 laisva forma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17" name="18 laisva forma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</p:grpSp>
        <p:sp>
          <p:nvSpPr>
            <p:cNvPr id="634" name="22 laisva forma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grpSp>
          <p:nvGrpSpPr>
            <p:cNvPr id="635" name="634 grupė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23 laisva forma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37" name="24 laisva forma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38" name="25 laisva forma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39" name="26 laisva forma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0" name="27 laisva forma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1" name="28 laisva forma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2" name="29 laisva forma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3" name="30 laisva forma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4" name="31 laisva forma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5" name="32 laisva forma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6" name="33 laisva forma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7" name="34 laisva forma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8" name="35 laisva forma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49" name="36 laisva forma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0" name="37 laisva forma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1" name="38 laisva forma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2" name="39 laisva forma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3" name="40 laisva forma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4" name="41 laisva forma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5" name="42 laisva forma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6" name="43 laisva forma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7" name="44 laisva forma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8" name="45 laisva forma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59" name="46 laisva forma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0" name="47 laisva forma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1" name="48 laisva forma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2" name="49 laisva forma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3" name="50 laisva forma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4" name="51 laisva forma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5" name="52 laisva forma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6" name="53 laisva forma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7" name="54 laisva forma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8" name="55 laisva forma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69" name="56 laisva forma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0" name="57 laisva forma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1" name="58 laisva forma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2" name="59 laisva forma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3" name="60 laisva forma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4" name="61 laisva forma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5" name="62 laisva forma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6" name="63 laisva forma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7" name="64 laisva forma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8" name="65 laisva forma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79" name="66 laisva forma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0" name="67 laisva forma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1" name="68 laisva forma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2" name="69 laisva forma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3" name="70 laisva forma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4" name="71 laisva forma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5" name="72 laisva forma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6" name="73 laisva forma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7" name="74 laisva forma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8" name="75 laisva forma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89" name="76 laisva forma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0" name="77 laisva forma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1" name="78 laisva forma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2" name="79 laisva forma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3" name="80 laisva forma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4" name="81 laisva forma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5" name="82 laisva forma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6" name="83 laisva forma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7" name="84 laisva forma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8" name="85 laisva forma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699" name="86 laisva forma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00" name="87 laisva forma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01" name="88 laisva forma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02" name="89 laisva forma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  <p:sp>
            <p:nvSpPr>
              <p:cNvPr id="703" name="90 laisva forma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lt-LT" noProof="0" dirty="0"/>
              </a:p>
            </p:txBody>
          </p:sp>
        </p:grpSp>
      </p:grpSp>
      <p:sp>
        <p:nvSpPr>
          <p:cNvPr id="718" name="7 paveikslėlio vietos rezervavimo ženklas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sp>
        <p:nvSpPr>
          <p:cNvPr id="719" name="7 paveikslėlio vietos rezervavimo ženklas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grpSp>
        <p:nvGrpSpPr>
          <p:cNvPr id="720" name="719 grupė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541 laisva forma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2" name="542 laisva forma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3" name="543 laisva forma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4" name="544 laisva forma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5" name="545 laisva forma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6" name="546 laisva forma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7" name="547 laisva forma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8" name="548 laisva forma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9" name="549 laisva forma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0" name="550 stačiakampis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1" name="551 laisva forma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2" name="552 stačiakampis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3" name="553 laisva forma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4" name="554 laisva forma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5" name="555 laisva forma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6" name="556 laisva forma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7" name="557 laisva forma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8" name="558 stačiakampis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9" name="559 laisva forma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0" name="560 laisva forma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1" name="561 laisva forma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2" name="562 laisva forma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3" name="563 laisva forma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4" name="564 laisva forma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5" name="565 stačiakampis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6" name="566 laisva forma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7" name="567 laisva forma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8" name="568 laisva forma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9" name="569 laisva forma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0" name="570 laisva forma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1" name="571 laisva forma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2" name="572 laisva forma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3" name="573 laisva forma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4" name="574 laisva forma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5" name="575 laisva forma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6" name="576 laisva forma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7" name="577 laisva forma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8" name="578 laisva forma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9" name="579 laisva forma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0" name="580 stačiakampis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1" name="581 laisva forma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2" name="582 laisva forma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3" name="583 laisva forma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4" name="584 laisva forma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5" name="585 laisva forma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6" name="586 laisva forma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7" name="587 laisva forma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8" name="588 laisva forma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9" name="589 laisva forma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0" name="590 laisva forma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1" name="591 laisva forma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2" name="592 laisva forma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3" name="593 laisva forma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4" name="594 laisva forma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5" name="595 laisva forma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6" name="596 laisva forma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7" name="597 laisva forma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8" name="598 laisva forma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9" name="599 laisva forma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0" name="600 laisva forma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1" name="601 laisva forma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2" name="602 laisva forma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3" name="603 laisva forma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4" name="604 laisva forma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5" name="605 laisva forma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6" name="606 laisva forma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7" name="607 laisva forma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8" name="608 laisva forma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9" name="609 stačiakampis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0" name="610 laisva forma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1" name="611 laisva forma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2" name="612 laisva forma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3" name="613 laisva forma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4" name="614 laisva forma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5" name="615 laisva forma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6" name="616 laisva forma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7" name="617 laisva forma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8" name="618 laisva forma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9" name="619 laisva forma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0" name="620 laisva forma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1" name="621 laisva forma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2" name="622 stačiakampis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3" name="623 laisva forma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4" name="624 stačiakampis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5" name="625 laisva forma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6" name="626 laisva forma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7" name="627 laisva forma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8" name="628 laisva forma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09" name="629 laisva forma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0" name="630 laisva forma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1" name="631 laisva forma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2" name="632 laisva forma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3" name="633 laisva forma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4" name="634 laisva forma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5" name="635 laisva forma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6" name="636 laisva forma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7" name="637 laisva forma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8" name="638 stačiakampis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19" name="639 laisva forma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0" name="640 laisva forma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1" name="641 stačiakampis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2" name="642 laisva forma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3" name="643 laisva forma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4" name="644 laisva forma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5" name="645 laisva forma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6" name="646 laisva forma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7" name="647 laisva forma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8" name="648 laisva forma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29" name="649 laisva forma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0" name="650 laisva forma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1" name="651 laisva forma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2" name="652 laisva forma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3" name="653 laisva forma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4" name="654 laisva forma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5" name="655 laisva forma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6" name="656 laisva forma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837" name="382 laisva forma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838" name="381 laisva forma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" name="1 pavadinimas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5" name="4 teksto vietos rezervavimo ženklas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u ovalūs paveikslėlia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233 laisva forma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grpSp>
        <p:nvGrpSpPr>
          <p:cNvPr id="235" name="234 grupė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5 laisva forma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37" name="6 laisva forma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grpSp>
        <p:nvGrpSpPr>
          <p:cNvPr id="238" name="237 grupė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380 laisva forma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0" name="382 laisva forma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1" name="383 laisva forma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2" name="381 laisva forma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3" name="385 laisva forma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4" name="384 laisva forma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grpSp>
        <p:nvGrpSpPr>
          <p:cNvPr id="245" name="244 grupė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191 laisva forma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7" name="192 laisva forma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8" name="193 laisva forma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9" name="194 laisva forma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0" name="195 laisva forma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1" name="196 laisva forma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2" name="197 laisva forma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3" name="198 laisva forma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4" name="199 laisva forma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5" name="200 laisva forma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6" name="201 laisva forma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7" name="202 laisva forma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8" name="203 laisva forma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9" name="204 laisva forma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0" name="205 laisva forma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1" name="206 laisva forma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2" name="207 laisva forma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3" name="208 laisva forma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4" name="209 laisva forma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5" name="210 laisva forma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266" name="265 laisva forma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267" name="378 laisva forma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grpSp>
        <p:nvGrpSpPr>
          <p:cNvPr id="268" name="267 grupė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383 laisva forma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0" name="380 laisva forma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1" name="382 laisva forma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2" name="381 laisva forma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3" name="385 laisva forma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4" name="384 laisva forma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grpSp>
        <p:nvGrpSpPr>
          <p:cNvPr id="275" name="274 grupė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380 laisva forma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7" name="382 laisva forma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8" name="383 laisva forma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9" name="381 laisva forma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0" name="385 laisva forma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1" name="384 laisva forma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282" name="377 laisva forma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83" name="378 laisva forma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grpSp>
        <p:nvGrpSpPr>
          <p:cNvPr id="284" name="283 grupė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380 laisva forma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6" name="382 laisva forma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7" name="383 laisva forma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8" name="381 laisva forma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9" name="385 laisva forma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0" name="384 laisva forma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291" name="379 laisva forma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92" name="386 laisva forma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93" name="387 laisva forma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94" name="388 laisva forma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95" name="389 laisva forma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96" name="390 laisva forma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97" name="391 laisva forma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98" name="381 laisva forma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99" name="382 laisva forma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0" name="383 laisva forma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1" name="370 laisva forma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2" name="371 laisva forma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3" name="372 laisva forma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4" name="373 laisva forma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5" name="211 laisva forma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6" name="212 laisva forma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7" name="213 laisva forma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8" name="214 laisva forma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09" name="215 laisva forma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0" name="216 laisva forma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1" name="217 laisva forma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2" name="218 laisva forma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3" name="219 laisva forma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4" name="220 laisva forma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5" name="221 laisva forma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6" name="222 laisva forma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7" name="223 laisva forma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8" name="224 laisva forma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19" name="225 laisva forma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0" name="226 laisva forma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1" name="227 laisva forma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2" name="228 laisva forma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3" name="229 laisva forma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4" name="230 laisva forma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5" name="231 laisva forma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6" name="232 laisva forma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7" name="233 laisva forma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8" name="234 laisva forma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29" name="235 laisva forma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0" name="236 laisva forma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1" name="237 laisva forma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2" name="238 laisva forma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3" name="239 laisva forma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4" name="240 laisva forma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5" name="241 laisva forma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6" name="242 laisva forma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7" name="243 laisva forma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8" name="244 laisva forma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39" name="245 laisva forma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0" name="246 laisva forma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1" name="247 stačiakampis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2" name="248 laisva forma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3" name="249 laisva forma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4" name="250 laisva forma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5" name="251 laisva forma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6" name="252 laisva forma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7" name="253 laisva forma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8" name="254 laisva forma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49" name="255 laisva forma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0" name="256 laisva forma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1" name="257 laisva forma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2" name="258 laisva forma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3" name="259 laisva forma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4" name="260 laisva forma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5" name="261 laisva forma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6" name="262 laisva forma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7" name="263 stačiakampis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8" name="264 laisva forma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59" name="265 laisva forma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0" name="266 laisva forma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1" name="267 laisva forma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2" name="268 laisva forma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3" name="269 laisva forma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4" name="270 laisva forma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5" name="271 laisva forma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6" name="272 laisva forma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7" name="273 laisva forma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8" name="274 laisva forma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69" name="275 laisva forma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0" name="276 laisva forma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1" name="277 laisva forma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2" name="278 laisva forma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3" name="279 laisva forma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4" name="280 stačiakampis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5" name="281 laisva forma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6" name="282 laisva forma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7" name="283 laisva forma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8" name="284 laisva forma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79" name="285 laisva forma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0" name="286 laisva forma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1" name="287 laisva forma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2" name="288 laisva forma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3" name="289 laisva forma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4" name="290 laisva forma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5" name="291 laisva forma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6" name="292 laisva forma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7" name="293 laisva forma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8" name="294 laisva forma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89" name="295 laisva forma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0" name="296 laisva forma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1" name="297 laisva forma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2" name="298 laisva forma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3" name="299 laisva forma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4" name="300 laisva forma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5" name="301 laisva forma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6" name="302 laisva forma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7" name="303 laisva forma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8" name="304 laisva forma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399" name="305 laisva forma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0" name="306 laisva forma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1" name="307 laisva forma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2" name="308 laisva forma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3" name="309 laisva forma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4" name="310 laisva forma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5" name="311 laisva forma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6" name="312 laisva forma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7" name="313 laisva forma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8" name="314 laisva forma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09" name="315 laisva forma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0" name="316 laisva forma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1" name="317 laisva forma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2" name="318 laisva forma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3" name="319 laisva forma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4" name="320 laisva forma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5" name="321 laisva forma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6" name="322 laisva forma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7" name="323 laisva forma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8" name="324 laisva forma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19" name="325 stačiakampis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0" name="326 laisva forma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1" name="327 laisva forma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2" name="328 laisva forma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3" name="329 laisva forma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4" name="330 laisva forma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5" name="331 laisva forma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6" name="332 laisva forma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7" name="333 laisva forma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8" name="334 laisva forma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29" name="335 laisva forma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0" name="336 laisva forma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1" name="337 laisva forma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2" name="338 laisva forma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3" name="339 laisva forma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4" name="340 laisva forma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5" name="341 laisva forma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6" name="342 laisva forma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7" name="343 laisva forma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8" name="344 laisva forma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39" name="345 laisva forma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0" name="346 laisva forma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1" name="347 laisva forma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2" name="348 laisva forma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3" name="349 laisva forma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4" name="350 stačiakampis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5" name="351 laisva forma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6" name="352 laisva forma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7" name="353 laisva forma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8" name="354 laisva forma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49" name="355 laisva forma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0" name="356 laisva forma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1" name="357 laisva forma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2" name="358 laisva forma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3" name="359 laisva forma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4" name="360 laisva forma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5" name="361 laisva forma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6" name="362 stačiakampis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7" name="363 stačiakampis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8" name="364 laisva forma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59" name="365 laisva forma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460" name="366 laisva forma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grpSp>
        <p:nvGrpSpPr>
          <p:cNvPr id="461" name="460 grupė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7 laisva forma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3" name="8 laisva forma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4" name="9 laisva forma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5" name="10 laisva forma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6" name="11 laisva forma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7" name="12 laisva forma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8" name="13 laisva forma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69" name="14 laisva forma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0" name="15 laisva forma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1" name="16 laisva forma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2" name="17 laisva forma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3" name="18 laisva forma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4" name="19 laisva forma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5" name="20 laisva forma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6" name="21 laisva forma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7" name="22 laisva forma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8" name="23 laisva forma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79" name="24 laisva forma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0" name="25 laisva forma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1" name="26 stačiakampis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2" name="27 laisva forma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3" name="28 laisva forma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4" name="29 laisva forma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5" name="30 laisva forma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6" name="31 laisva forma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7" name="32 laisva forma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8" name="33 laisva forma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89" name="34 laisva forma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0" name="35 laisva forma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1" name="36 laisva forma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2" name="37 laisva forma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3" name="38 laisva forma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4" name="39 laisva forma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5" name="40 laisva forma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6" name="41 laisva forma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7" name="42 laisva forma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8" name="43 stačiakampis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499" name="44 laisva forma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0" name="45 laisva forma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1" name="46 laisva forma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2" name="47 laisva forma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3" name="48 laisva forma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4" name="49 laisva forma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5" name="50 laisva forma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6" name="51 laisva forma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7" name="52 laisva forma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8" name="53 laisva forma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09" name="54 stačiakampis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0" name="55 laisva forma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1" name="56 laisva forma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2" name="57 laisva forma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3" name="58 laisva forma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4" name="59 stačiakampis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5" name="60 laisva forma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6" name="61 stačiakampis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7" name="62 laisva forma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8" name="63 laisva forma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19" name="64 laisva forma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0" name="65 laisva forma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1" name="66 laisva forma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2" name="67 laisva forma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3" name="68 laisva forma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4" name="69 laisva forma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5" name="70 laisva forma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6" name="71 laisva forma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7" name="72 laisva forma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8" name="73 laisva forma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29" name="74 laisva forma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0" name="75 laisva forma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1" name="76 stačiakampis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2" name="77 laisva forma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3" name="78 laisva forma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4" name="79 laisva forma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5" name="80 laisva forma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6" name="81 laisva forma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7" name="82 laisva forma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8" name="83 laisva forma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39" name="84 laisva forma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0" name="85 laisva forma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1" name="86 laisva forma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2" name="87 laisva forma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3" name="88 laisva forma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4" name="89 laisva forma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5" name="90 laisva forma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6" name="91 laisva forma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7" name="92 laisva forma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8" name="93 laisva forma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49" name="94 stačiakampis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0" name="95 laisva forma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1" name="96 laisva forma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2" name="97 laisva forma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3" name="98 laisva forma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4" name="99 laisva forma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5" name="100 laisva forma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6" name="101 laisva forma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7" name="102 laisva forma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8" name="103 laisva forma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59" name="104 stačiakampis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0" name="105 laisva forma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1" name="106 stačiakampis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2" name="107 laisva forma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3" name="108 laisva forma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4" name="109 laisva forma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5" name="110 laisva forma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6" name="111 laisva forma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7" name="112 laisva forma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8" name="113 laisva forma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69" name="114 laisva forma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0" name="115 laisva forma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1" name="116 laisva forma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2" name="117 laisva forma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3" name="118 laisva forma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4" name="119 laisva forma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5" name="120 laisva forma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6" name="121 laisva forma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7" name="122 laisva forma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8" name="123 laisva forma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79" name="124 laisva forma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0" name="125 laisva forma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1" name="126 laisva forma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2" name="127 laisva forma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3" name="128 laisva forma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4" name="129 laisva forma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5" name="130 laisva forma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6" name="131 laisva forma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7" name="132 laisva forma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8" name="133 laisva forma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89" name="134 laisva forma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0" name="135 laisva forma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1" name="136 laisva forma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2" name="137 laisva forma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3" name="138 stačiakampis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4" name="139 laisva forma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5" name="140 laisva forma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6" name="141 laisva forma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7" name="142 laisva forma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8" name="143 laisva forma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599" name="144 laisva forma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0" name="145 laisva forma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1" name="146 laisva forma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2" name="147 laisva forma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3" name="148 laisva forma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4" name="149 laisva forma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5" name="150 laisva forma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6" name="151 laisva forma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7" name="152 laisva forma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08" name="153 laisva forma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39" name="154 laisva forma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0" name="155 laisva forma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1" name="156 laisva forma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2" name="157 laisva forma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3" name="158 laisva forma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4" name="159 laisva forma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5" name="160 laisva forma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6" name="161 laisva forma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7" name="162 laisva forma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8" name="163 laisva forma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49" name="164 laisva forma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0" name="165 laisva forma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1" name="166 laisva forma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2" name="167 laisva forma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3" name="168 laisva forma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4" name="169 laisva forma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5" name="170 laisva forma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6" name="171 laisva forma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7" name="172 stačiakampis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8" name="173 laisva forma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59" name="174 laisva forma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0" name="175 laisva forma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1" name="176 laisva forma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2" name="177 laisva forma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3" name="178 laisva forma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4" name="179 laisva forma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5" name="180 laisva forma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6" name="181 laisva forma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7" name="182 laisva forma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8" name="183 laisva forma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69" name="184 laisva forma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70" name="185 stačiakampis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71" name="186 laisva forma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872" name="187 laisva forma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grpSp>
        <p:nvGrpSpPr>
          <p:cNvPr id="873" name="872 grupė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12 ovalas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lt-LT" noProof="0" dirty="0"/>
            </a:p>
          </p:txBody>
        </p:sp>
        <p:sp>
          <p:nvSpPr>
            <p:cNvPr id="875" name="6 laisva forma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876" name="7 paveikslėlio vietos rezervavimo ženklas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>
                <a:solidFill>
                  <a:schemeClr val="tx1"/>
                </a:solidFill>
              </a:defRPr>
            </a:lvl1pPr>
          </a:lstStyle>
          <a:p>
            <a:pPr rtl="0"/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grpSp>
        <p:nvGrpSpPr>
          <p:cNvPr id="877" name="876 grupė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12 ovalas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lt-LT" noProof="0" dirty="0"/>
            </a:p>
          </p:txBody>
        </p:sp>
        <p:sp>
          <p:nvSpPr>
            <p:cNvPr id="879" name="6 laisva forma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880" name="7 paveikslėlio vietos rezervavimo ženklas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>
                <a:solidFill>
                  <a:schemeClr val="tx1"/>
                </a:solidFill>
              </a:defRPr>
            </a:lvl1pPr>
          </a:lstStyle>
          <a:p>
            <a:pPr rtl="0"/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sp>
        <p:nvSpPr>
          <p:cNvPr id="2" name="1 pavadinimas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5" name="4 teksto vietos rezervavimo ženklas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rys ovalūs paveikslėlia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608 laisva forma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10" name="609 laisva forma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11" name="22 ovalas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12" name="22 ovalas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13" name="6 laisva forma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14" name="6 laisva forma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615" name="7 paveikslėlio vietos rezervavimo ženklas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sp>
        <p:nvSpPr>
          <p:cNvPr id="616" name="7 paveikslėlio vietos rezervavimo ženklas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sp>
        <p:nvSpPr>
          <p:cNvPr id="617" name="616 laisva forma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18" name="617 laisva forma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grpSp>
        <p:nvGrpSpPr>
          <p:cNvPr id="619" name="618 grupė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5 laisva forma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1" name="7 ovalas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2" name="8 laisva forma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3" name="9 laisva forma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4" name="6 laisva forma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625" name="12 ovalas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626" name="7 paveikslėlio vietos rezervavimo ženklas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sp>
        <p:nvSpPr>
          <p:cNvPr id="627" name="6 laisva forma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sp>
        <p:nvSpPr>
          <p:cNvPr id="2" name="1 pavadinimas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5" name="4 teksto vietos rezervavimo ženklas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u vertikalūs paveikslėlia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608 laisva forma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grpSp>
        <p:nvGrpSpPr>
          <p:cNvPr id="610" name="609 grupė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19 laisva forma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12" name="73 laisva forma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613" name="612 laisva forma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grpSp>
        <p:nvGrpSpPr>
          <p:cNvPr id="614" name="613 grupė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5 laisva forma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16" name="6 laisva forma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17" name="7 laisva forma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618" name="7 paveikslėlio vietos rezervavimo ženklas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grpSp>
        <p:nvGrpSpPr>
          <p:cNvPr id="619" name="618 grupė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5 laisva forma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1" name="6 laisva forma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2" name="7 laisva forma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grpSp>
        <p:nvGrpSpPr>
          <p:cNvPr id="623" name="622 grupė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89 laisva forma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5" name="90 laisva forma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6" name="91 laisva forma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7" name="92 laisva forma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8" name="93 laisva forma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29" name="94 laisva forma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0" name="95 laisva forma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1" name="96 laisva forma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2" name="97 laisva forma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3" name="98 laisva forma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4" name="99 laisva forma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5" name="100 laisva forma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6" name="101 laisva forma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7" name="102 laisva forma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8" name="103 laisva forma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39" name="104 laisva forma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0" name="105 laisva forma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1" name="106 laisva forma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2" name="107 laisva forma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3" name="108 laisva forma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4" name="109 laisva forma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5" name="110 laisva forma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6" name="111 laisva forma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7" name="112 laisva forma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8" name="113 laisva forma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49" name="114 laisva forma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0" name="115 laisva forma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1" name="116 laisva forma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2" name="117 laisva forma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3" name="118 laisva forma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4" name="119 laisva forma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5" name="120 laisva forma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6" name="121 laisva forma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7" name="122 laisva forma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8" name="123 laisva forma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59" name="124 laisva forma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0" name="125 laisva forma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1" name="126 laisva forma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2" name="127 laisva forma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3" name="128 laisva forma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4" name="129 laisva forma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5" name="130 laisva forma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6" name="131 laisva forma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7" name="132 laisva forma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8" name="133 laisva forma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69" name="134 laisva forma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0" name="135 laisva forma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1" name="136 laisva forma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2" name="137 laisva forma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3" name="138 laisva forma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4" name="139 laisva forma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5" name="140 laisva forma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6" name="141 laisva forma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7" name="142 laisva forma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8" name="143 laisva forma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79" name="144 laisva forma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0" name="145 laisva forma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1" name="146 laisva forma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2" name="147 laisva forma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3" name="148 laisva forma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4" name="149 laisva forma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5" name="150 laisva forma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6" name="151 laisva forma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7" name="152 laisva forma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8" name="153 laisva forma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89" name="154 laisva forma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0" name="155 laisva forma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1" name="156 laisva forma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2" name="157 laisva forma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3" name="158 laisva forma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4" name="159 laisva forma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5" name="160 laisva forma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6" name="161 laisva forma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7" name="162 laisva forma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8" name="163 laisva forma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699" name="164 laisva forma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0" name="165 laisva forma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1" name="166 laisva forma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2" name="167 laisva forma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3" name="168 laisva forma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4" name="169 laisva forma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5" name="170 laisva forma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6" name="171 laisva forma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7" name="172 laisva forma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8" name="173 laisva forma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09" name="174 laisva forma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0" name="175 laisva forma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1" name="176 laisva forma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2" name="177 laisva forma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3" name="178 laisva forma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4" name="179 laisva forma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5" name="180 laisva forma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6" name="181 laisva forma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7" name="182 laisva forma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8" name="183 laisva forma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19" name="184 laisva forma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0" name="185 laisva forma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1" name="186 laisva forma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2" name="187 laisva forma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3" name="188 laisva forma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4" name="189 stačiakampis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5" name="190 laisva forma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6" name="191 laisva forma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7" name="192 laisva forma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8" name="193 laisva forma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29" name="194 laisva forma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0" name="195 laisva forma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1" name="196 laisva forma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2" name="197 laisva forma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3" name="198 laisva forma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4" name="199 laisva forma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5" name="200 laisva forma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6" name="201 laisva forma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7" name="202 laisva forma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8" name="203 laisva forma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39" name="204 laisva forma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0" name="205 laisva forma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1" name="206 laisva forma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2" name="207 laisva forma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3" name="208 laisva forma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4" name="209 stačiakampis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5" name="210 laisva forma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6" name="211 laisva forma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7" name="212 laisva forma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8" name="213 laisva forma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49" name="214 laisva forma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0" name="215 laisva forma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1" name="216 laisva forma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2" name="217 laisva forma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3" name="218 laisva forma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4" name="219 laisva forma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5" name="220 laisva forma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6" name="221 laisva forma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7" name="222 laisva forma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8" name="223 laisva forma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59" name="224 laisva forma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0" name="225 laisva forma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1" name="226 laisva forma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2" name="227 stačiakampis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3" name="228 laisva forma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4" name="229 laisva forma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5" name="230 laisva forma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6" name="231 laisva forma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7" name="232 stačiakampis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8" name="233 laisva forma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69" name="234 stačiakampis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0" name="235 stačiakampis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1" name="236 laisva forma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2" name="237 laisva forma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3" name="238 laisva forma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4" name="239 stačiakampis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5" name="240 laisva forma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6" name="241 stačiakampis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77" name="242 laisva forma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grpSp>
        <p:nvGrpSpPr>
          <p:cNvPr id="778" name="777 grupė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5 laisva forma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0" name="6 laisva forma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1" name="7 laisva forma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2" name="8 laisva forma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3" name="9 laisva forma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4" name="10 laisva forma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5" name="11 laisva forma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6" name="12 laisva forma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7" name="13 laisva forma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8" name="14 laisva forma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89" name="15 laisva forma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0" name="16 laisva forma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1" name="17 laisva forma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2" name="18 laisva forma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3" name="19 laisva forma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4" name="20 laisva forma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795" name="21 laisva forma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796" name="7 paveikslėlio vietos rezervavimo ženklas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sp>
        <p:nvSpPr>
          <p:cNvPr id="2" name="1 pavadinimas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5" name="4 teksto vietos rezervavimo ženklas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orizontalūs ir vertikalūs paveikslėlia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233 laisva forma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235" name="234 laisva forma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grpSp>
        <p:nvGrpSpPr>
          <p:cNvPr id="236" name="235 grupė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5 laisva forma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38" name="6 laisva forma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39" name="7 laisva forma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0" name="8 laisva forma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1" name="9 laisva forma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2" name="10 laisva forma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3" name="11 laisva forma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4" name="12 laisva forma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5" name="13 laisva forma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6" name="14 laisva forma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7" name="15 laisva forma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8" name="16 laisva forma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49" name="17 laisva forma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0" name="18 laisva forma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1" name="19 laisva forma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2" name="20 laisva forma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3" name="21 laisva forma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4" name="22 laisva forma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5" name="23 laisva forma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6" name="24 stačiakampis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7" name="25 laisva forma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8" name="26 laisva forma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59" name="27 laisva forma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0" name="28 laisva forma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1" name="29 stačiakampis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2" name="30 laisva forma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3" name="31 stačiakampis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4" name="32 laisva forma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5" name="33 laisva forma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6" name="34 laisva forma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7" name="35 laisva forma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8" name="36 laisva forma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69" name="37 laisva forma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0" name="38 laisva forma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1" name="39 laisva forma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2" name="40 laisva forma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3" name="41 laisva forma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4" name="42 laisva forma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5" name="43 laisva forma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76" name="44 laisva forma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277" name="5 laisva forma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lt-LT" noProof="0" dirty="0"/>
          </a:p>
        </p:txBody>
      </p:sp>
      <p:grpSp>
        <p:nvGrpSpPr>
          <p:cNvPr id="278" name="277 grupė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278 laisva forma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0" name="7 laisva forma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1" name="8 laisva forma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2" name="9 laisva forma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3" name="10 laisva forma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4" name="11 laisva forma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5" name="12 laisva forma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6" name="13 laisva forma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7" name="14 laisva forma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8" name="15 laisva forma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89" name="16 laisva forma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0" name="17 laisva forma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1" name="18 laisva forma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2" name="291 laisva forma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3" name="292 laisva forma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4" name="7 laisva forma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5" name="8 laisva forma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6" name="9 laisva forma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7" name="10 laisva forma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8" name="11 laisva forma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299" name="12 laisva forma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00" name="13 laisva forma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grpSp>
        <p:nvGrpSpPr>
          <p:cNvPr id="301" name="300 grupė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14 laisva forma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03" name="15 laisva forma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04" name="16 laisva forma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05" name="17 laisva forma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06" name="18 laisva forma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  <p:sp>
          <p:nvSpPr>
            <p:cNvPr id="307" name="306 laisva forma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lt-LT" noProof="0" dirty="0"/>
            </a:p>
          </p:txBody>
        </p:sp>
      </p:grpSp>
      <p:sp>
        <p:nvSpPr>
          <p:cNvPr id="308" name="7 paveikslėlio vietos rezervavimo ženklas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sp>
        <p:nvSpPr>
          <p:cNvPr id="309" name="7 paveikslėlio vietos rezervavimo ženklas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lt-LT" noProof="0" dirty="0" smtClean="0"/>
              <a:t>Spustelėkite piktogramą norėdami įtraukti paveikslėlį</a:t>
            </a:r>
            <a:endParaRPr lang="lt-LT" noProof="0" dirty="0"/>
          </a:p>
        </p:txBody>
      </p:sp>
      <p:sp>
        <p:nvSpPr>
          <p:cNvPr id="2" name="1 pavadinimas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5" name="4 teksto vietos rezervavimo ženklas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Pavadinimas ir turiny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adinimas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turinio vietos rezervavimo ženklas"/>
          <p:cNvSpPr>
            <a:spLocks noGrp="1"/>
          </p:cNvSpPr>
          <p:nvPr>
            <p:ph idx="1"/>
          </p:nvPr>
        </p:nvSpPr>
        <p:spPr/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  <a:endParaRPr lang="lt-LT" noProof="0" dirty="0"/>
          </a:p>
        </p:txBody>
      </p:sp>
      <p:sp>
        <p:nvSpPr>
          <p:cNvPr id="4" name="3 datos vietos rezervavimo ženklas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B798DE4E-DBF2-4B24-9071-B196B2141903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5" name="4 poraštės vietos rezervavimo ženklas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lt-LT" noProof="0" dirty="0"/>
          </a:p>
        </p:txBody>
      </p:sp>
      <p:sp>
        <p:nvSpPr>
          <p:cNvPr id="6" name="5 skaidrės numerio vietos rezervavimo ženklas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lt-LT" noProof="0" dirty="0" smtClean="0"/>
              <a:t>‹#›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kcijos antrašt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7 laisva forma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9" name="8 laisva forma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2" name="1 pavadinimas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teksto vietos rezervavimo ženklas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  <a:endParaRPr lang="lt-LT" noProof="0" dirty="0"/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7 laisva forma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7" name="6 laisva forma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lt-LT" noProof="0" dirty="0"/>
          </a:p>
        </p:txBody>
      </p:sp>
      <p:sp>
        <p:nvSpPr>
          <p:cNvPr id="2" name="1 pavadinimo vietos rezervavimo ženklas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pavad. stilių</a:t>
            </a:r>
            <a:endParaRPr lang="lt-LT" noProof="0" dirty="0"/>
          </a:p>
        </p:txBody>
      </p:sp>
      <p:sp>
        <p:nvSpPr>
          <p:cNvPr id="3" name="2 teksto vietos rezervavimo ženklas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lt-LT" noProof="0" dirty="0" smtClean="0"/>
              <a:t>Spustelėję </a:t>
            </a:r>
            <a:r>
              <a:rPr lang="lt-LT" noProof="0" dirty="0" err="1" smtClean="0"/>
              <a:t>redag</a:t>
            </a:r>
            <a:r>
              <a:rPr lang="lt-LT" noProof="0" dirty="0" smtClean="0"/>
              <a:t>. ruoš. teksto stilių</a:t>
            </a:r>
          </a:p>
          <a:p>
            <a:pPr lvl="1" rtl="0"/>
            <a:r>
              <a:rPr lang="lt-LT" noProof="0" dirty="0" smtClean="0"/>
              <a:t>Antras lygis</a:t>
            </a:r>
          </a:p>
          <a:p>
            <a:pPr lvl="2" rtl="0"/>
            <a:r>
              <a:rPr lang="lt-LT" noProof="0" dirty="0" smtClean="0"/>
              <a:t>Trečias lygis</a:t>
            </a:r>
          </a:p>
          <a:p>
            <a:pPr lvl="3" rtl="0"/>
            <a:r>
              <a:rPr lang="lt-LT" noProof="0" dirty="0" smtClean="0"/>
              <a:t>Ketvirtas lygis</a:t>
            </a:r>
          </a:p>
          <a:p>
            <a:pPr lvl="4" rtl="0"/>
            <a:r>
              <a:rPr lang="lt-LT" noProof="0" dirty="0" smtClean="0"/>
              <a:t>Penktas lygis</a:t>
            </a:r>
          </a:p>
        </p:txBody>
      </p:sp>
      <p:sp>
        <p:nvSpPr>
          <p:cNvPr id="4" name="3 datos vietos rezervavimo ženklas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fld id="{4FCE2F66-AE3F-407E-82A2-34567DDBC43C}" type="datetime1">
              <a:rPr lang="lt-LT" smtClean="0"/>
              <a:pPr/>
              <a:t>2013.12.18</a:t>
            </a:fld>
            <a:endParaRPr lang="lt-LT" dirty="0"/>
          </a:p>
        </p:txBody>
      </p:sp>
      <p:sp>
        <p:nvSpPr>
          <p:cNvPr id="5" name="4 poraštės vietos rezervavimo ženklas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lt-LT" noProof="0" dirty="0"/>
          </a:p>
        </p:txBody>
      </p:sp>
      <p:sp>
        <p:nvSpPr>
          <p:cNvPr id="6" name="5 skaidrės numerio vietos rezervavimo ženklas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lt-LT" dirty="0" smtClean="0"/>
              <a:t>‹#›</a:t>
            </a:r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adinimas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lt" dirty="0"/>
              <a:t>Albumo pavadinimas</a:t>
            </a:r>
            <a:endParaRPr lang="en-US" dirty="0"/>
          </a:p>
        </p:txBody>
      </p:sp>
      <p:sp>
        <p:nvSpPr>
          <p:cNvPr id="3" name="2 paantraštė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lt"/>
              <a:t>Paantraštė</a:t>
            </a:r>
            <a:endParaRPr lang="en-US" dirty="0"/>
          </a:p>
        </p:txBody>
      </p:sp>
      <p:pic>
        <p:nvPicPr>
          <p:cNvPr id="8" name="7 paveikslėlio vietos rezervavimo ženklas" descr="Miegantis kūdikis su megzta kepuraite" title="Paveikslėlio pavyzdys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4 teksto vietos rezervavimo ženklas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  <p:sp>
        <p:nvSpPr>
          <p:cNvPr id="2" name="1 pavadinimas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  <p:sp>
        <p:nvSpPr>
          <p:cNvPr id="3" name="2 paveikslėlio vietos rezervavimo ženklas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5 paveikslėlio vietos rezervavimo ženklas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eikslėlio vietos rezervavimo ženklas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2 paveikslėlio vietos rezervavimo ženklas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3 pavadinimas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  <p:sp>
        <p:nvSpPr>
          <p:cNvPr id="5" name="4 teksto vietos rezervavimo ženklas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eikslėlio vietos rezervavimo ženklas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2 paveikslėlio vietos rezervavimo ženklas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3 paveikslėlio vietos rezervavimo ženklas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4 pavadinimas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  <p:sp>
        <p:nvSpPr>
          <p:cNvPr id="6" name="5 teksto vietos rezervavimo ženklas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eikslėlio vietos rezervavimo ženklas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2 paveikslėlio vietos rezervavimo ženklas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3 pavadinimas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  <p:sp>
        <p:nvSpPr>
          <p:cNvPr id="5" name="4 teksto vietos rezervavimo ženklas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eikslėlio vietos rezervavimo ženklas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2 paveikslėlio vietos rezervavimo ženklas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3 pavadinimas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  <p:sp>
        <p:nvSpPr>
          <p:cNvPr id="5" name="4 teksto vietos rezervavimo ženklas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pavadinimas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  <p:sp>
        <p:nvSpPr>
          <p:cNvPr id="3" name="2 teksto vietos rezervavimo ženklas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lt-LT" dirty="0"/>
          </a:p>
        </p:txBody>
      </p:sp>
      <p:sp>
        <p:nvSpPr>
          <p:cNvPr id="4" name="3 paveikslėlio vietos rezervavimo ženklas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Gyvūnų eskizai 16 x 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27</Words>
  <Application>Microsoft Office PowerPoint</Application>
  <PresentationFormat>Plačiaekranė</PresentationFormat>
  <Paragraphs>6</Paragraphs>
  <Slides>7</Slides>
  <Notes>3</Notes>
  <HiddenSlides>0</HiddenSlides>
  <MMClips>0</MMClips>
  <ScaleCrop>false</ScaleCrop>
  <HeadingPairs>
    <vt:vector size="6" baseType="variant">
      <vt:variant>
        <vt:lpstr>Naudojami šriftai</vt:lpstr>
      </vt:variant>
      <vt:variant>
        <vt:i4>3</vt:i4>
      </vt:variant>
      <vt:variant>
        <vt:lpstr>Tema</vt:lpstr>
      </vt:variant>
      <vt:variant>
        <vt:i4>1</vt:i4>
      </vt:variant>
      <vt:variant>
        <vt:lpstr>Skaidrių pavadinimai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Gyvūnų eskizai 16 x 9</vt:lpstr>
      <vt:lpstr>Albumo pavadinimas</vt:lpstr>
      <vt:lpstr>„PowerPoint“ pateiktis</vt:lpstr>
      <vt:lpstr>„PowerPoint“ pateiktis</vt:lpstr>
      <vt:lpstr>„PowerPoint“ pateiktis</vt:lpstr>
      <vt:lpstr>„PowerPoint“ pateiktis</vt:lpstr>
      <vt:lpstr>„PowerPoint“ pateiktis</vt:lpstr>
      <vt:lpstr>„PowerPoint“ pateiktis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2013-07-30T14:49:39Z</dcterms:created>
  <dcterms:modified xsi:type="dcterms:W3CDTF">2013-12-18T06:13:39Z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