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721" autoAdjust="0"/>
  </p:normalViewPr>
  <p:slideViewPr>
    <p:cSldViewPr snapToGrid="0">
      <p:cViewPr varScale="1">
        <p:scale>
          <a:sx n="120" d="100"/>
          <a:sy n="120" d="100"/>
        </p:scale>
        <p:origin x="13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E50F4E-A211-4387-B97C-8204D2D63C7E}">
      <dgm:prSet phldrT="[Text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Pirmadienis</a:t>
          </a:r>
          <a:endParaRPr lang="lt-LT" noProof="0" dirty="0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en-US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en-US"/>
        </a:p>
      </dgm:t>
    </dgm:pt>
    <dgm:pt modelId="{4197E540-D10F-4BDA-84C9-B2027B240EEB}">
      <dgm:prSet phldrT="[Tex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Finansai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en-US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en-US"/>
        </a:p>
      </dgm:t>
    </dgm:pt>
    <dgm:pt modelId="{0AEA99DD-79F2-454B-89E9-FC77396C9F1D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Istorija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en-US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en-US"/>
        </a:p>
      </dgm:t>
    </dgm:pt>
    <dgm:pt modelId="{5A22019F-6F97-4DC3-963A-583D3D54A632}">
      <dgm:prSet phldrT="[Tex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Antradienis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en-US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en-US"/>
        </a:p>
      </dgm:t>
    </dgm:pt>
    <dgm:pt modelId="{0AE14328-0EE2-49D7-98C5-68FCA23BDFFA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Ispanų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en-US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en-US"/>
        </a:p>
      </dgm:t>
    </dgm:pt>
    <dgm:pt modelId="{65A643D8-FAD8-427F-B77E-324519DFF77F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Finansai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en-US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en-US"/>
        </a:p>
      </dgm:t>
    </dgm:pt>
    <dgm:pt modelId="{1EAF32EF-2685-41DE-B527-A19EA257EFF2}">
      <dgm:prSet phldrT="[Text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Ketvirtadienis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en-US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en-US"/>
        </a:p>
      </dgm:t>
    </dgm:pt>
    <dgm:pt modelId="{8A6DB3FE-C39B-447E-9F35-B0AA149632E9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Ispanų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en-US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en-US"/>
        </a:p>
      </dgm:t>
    </dgm:pt>
    <dgm:pt modelId="{C4843CC7-1E96-4B59-9DC6-ACB4F823B6CA}">
      <dgm:prSet phldrT="[Tex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Penktadienis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en-US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en-US"/>
        </a:p>
      </dgm:t>
    </dgm:pt>
    <dgm:pt modelId="{EA1701F6-7B57-4B04-9E00-64FC8D153085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Statistika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en-US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en-US"/>
        </a:p>
      </dgm:t>
    </dgm:pt>
    <dgm:pt modelId="{01A2C176-D2DA-42FA-934A-F2DFF82084A5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Anglų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en-US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en-US"/>
        </a:p>
      </dgm:t>
    </dgm:pt>
    <dgm:pt modelId="{7FC2D584-30A6-449E-B7CA-341F5F62FAF5}">
      <dgm:prSet phldrT="[Tex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Trečiadienis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en-US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en-US"/>
        </a:p>
      </dgm:t>
    </dgm:pt>
    <dgm:pt modelId="{97D7360E-9C41-4150-95A8-3B04A8B28D18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Ekonomika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en-US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en-US"/>
        </a:p>
      </dgm:t>
    </dgm:pt>
    <dgm:pt modelId="{A6D9C0E8-E25E-458C-B004-AE2A5E110CC0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Istorija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en-US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en-US"/>
        </a:p>
      </dgm:t>
    </dgm:pt>
    <dgm:pt modelId="{839EF188-0440-444E-A67B-42AB920C9469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Anglų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en-US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en-US"/>
        </a:p>
      </dgm:t>
    </dgm:pt>
    <dgm:pt modelId="{35611EAA-0A33-4E1D-B5FA-162DEDA084D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Ekonomika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en-US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en-US"/>
        </a:p>
      </dgm:t>
    </dgm:pt>
    <dgm:pt modelId="{C693E784-AFA0-4A11-8985-E1B07B913F9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lt-LT" noProof="0" dirty="0" smtClean="0">
              <a:latin typeface="Calibri"/>
              <a:ea typeface="+mn-ea"/>
              <a:cs typeface="+mn-cs"/>
            </a:rPr>
            <a:t>Finansai</a:t>
          </a:r>
          <a:endParaRPr lang="lt-LT" noProof="0" dirty="0">
            <a:latin typeface="Calibri"/>
            <a:ea typeface="+mn-ea"/>
            <a:cs typeface="+mn-cs"/>
          </a:endParaRP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en-US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en-US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en-US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en-US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en-US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en-US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en-US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en-US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Pirmadienis</a:t>
          </a:r>
          <a:endParaRPr lang="lt-LT" sz="1000" kern="1200" noProof="0" dirty="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Finansai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Istorija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Anglų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Antradienis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Ispanų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Ekonomika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Trečiadienis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Finansai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Istorija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Anglų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Ketvirtadienis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Ispanų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Ekonomika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Finansai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Penktadienis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5400" bIns="0" numCol="1" spcCol="1270" anchor="ctr" anchorCtr="0">
          <a:noAutofit/>
        </a:bodyPr>
        <a:lstStyle/>
        <a:p>
          <a:pPr lvl="0" algn="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1000" kern="1200" noProof="0" dirty="0" smtClean="0">
              <a:latin typeface="Calibri"/>
              <a:ea typeface="+mn-ea"/>
              <a:cs typeface="+mn-cs"/>
            </a:rPr>
            <a:t>Statistika</a:t>
          </a:r>
          <a:endParaRPr lang="lt-LT" sz="1000" kern="1200" noProof="0" dirty="0">
            <a:latin typeface="Calibri"/>
            <a:ea typeface="+mn-ea"/>
            <a:cs typeface="+mn-cs"/>
          </a:endParaRP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0CBE22C6-9FA3-4200-8D45-E2DD22E12319}" type="datetime1">
              <a:rPr lang="lt-LT" smtClean="0"/>
              <a:pPr algn="r" rtl="0"/>
              <a:t>2013-12-20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lt-LT" dirty="0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2D3474A2-2B7C-4FDB-B605-BF77C71659E2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noProof="0" dirty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lt-LT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</a:t>
            </a:r>
            <a:r>
              <a:rPr lang="lt-LT" noProof="0" dirty="0" err="1" smtClean="0"/>
              <a:t>paantrš</a:t>
            </a:r>
            <a:r>
              <a:rPr lang="lt-LT" noProof="0" dirty="0" smtClean="0"/>
              <a:t>. stilių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01BCB34-22D3-4D28-845E-EF92B30A7586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C29E56A-9E15-4CBC-BF91-668B5F467766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DB0467C-7BCB-4E1E-821F-5DBAA16A6533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67C109A-BAC4-4FD4-BB15-6B2840ECE002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E669365-BB13-4E1C-9919-1AA7E86DB287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4B6B1C5-D5C6-4930-AD13-6BCA295CE1C7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  <a:endParaRPr lang="lt-LT" noProof="0" dirty="0"/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  <a:endParaRPr lang="lt-LT" noProof="0" dirty="0"/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076A5C8-7142-43EF-8352-35542DE2BBDB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  <p:sp>
        <p:nvSpPr>
          <p:cNvPr id="10" name="9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9FCD43A-5620-4313-9536-DF2AE99206E7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  <p:sp>
        <p:nvSpPr>
          <p:cNvPr id="6" name="5 pavadinimas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673FA8F-B4F4-49C8-9979-F18500ED83AF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  <a:endParaRPr lang="lt-LT" noProof="0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C3AFBB5-E626-4345-B654-E6C2D36544AE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paveikslėlio vietos rezervavimo ženklas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lt-LT" noProof="0" dirty="0" smtClean="0"/>
              <a:t>Spustelėkite piktogramą norėdami įtraukti paveikslėlį</a:t>
            </a:r>
            <a:endParaRPr lang="lt-LT" noProof="0" dirty="0"/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  <a:endParaRPr lang="lt-LT" noProof="0" dirty="0"/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A80AD9C-A586-4F2E-AB1D-3B84E109581A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 dirty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lt-LT" noProof="0" dirty="0" smtClean="0"/>
              <a:t>‹#›</a:t>
            </a:r>
            <a:endParaRPr lang="lt-LT" noProof="0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pavad. stilių</a:t>
            </a:r>
            <a:endParaRPr lang="lt-LT" noProof="0" dirty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 dirty="0" smtClean="0"/>
              <a:t>Spustelėję </a:t>
            </a:r>
            <a:r>
              <a:rPr lang="lt-LT" noProof="0" dirty="0" err="1" smtClean="0"/>
              <a:t>redag</a:t>
            </a:r>
            <a:r>
              <a:rPr lang="lt-LT" noProof="0" dirty="0" smtClean="0"/>
              <a:t>. ruoš. teksto stilių</a:t>
            </a:r>
          </a:p>
          <a:p>
            <a:pPr lvl="1" rtl="0"/>
            <a:r>
              <a:rPr lang="lt-LT" noProof="0" dirty="0" smtClean="0"/>
              <a:t>Antras lygis</a:t>
            </a:r>
          </a:p>
          <a:p>
            <a:pPr lvl="2" rtl="0"/>
            <a:r>
              <a:rPr lang="lt-LT" noProof="0" dirty="0" smtClean="0"/>
              <a:t>Trečias lygis</a:t>
            </a:r>
          </a:p>
          <a:p>
            <a:pPr lvl="3" rtl="0"/>
            <a:r>
              <a:rPr lang="lt-LT" noProof="0" dirty="0" smtClean="0"/>
              <a:t>Ketvirtas lygis</a:t>
            </a:r>
          </a:p>
          <a:p>
            <a:pPr lvl="4" rtl="0"/>
            <a:r>
              <a:rPr lang="lt-LT" noProof="0" dirty="0" smtClean="0"/>
              <a:t>Penktas lygis</a:t>
            </a:r>
            <a:endParaRPr lang="lt-LT" noProof="0" dirty="0"/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DAA7CB6-E949-43C3-8E5B-6F1BAC46C5A1}" type="datetime1">
              <a:rPr lang="lt-LT" smtClean="0"/>
              <a:pPr/>
              <a:t>2013-12-20</a:t>
            </a:fld>
            <a:endParaRPr lang="lt-LT" dirty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lt-LT" noProof="0" dirty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t-LT" dirty="0" smtClean="0"/>
              <a:t>‹#›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i-FI" dirty="0"/>
              <a:t>Laiko planavimo juosta su apskritimais</a:t>
            </a:r>
            <a:endParaRPr lang="en-US" dirty="0"/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088759817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Šviesus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Plačiaekranė</PresentationFormat>
  <Paragraphs>18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OfficeŠviesus</vt:lpstr>
      <vt:lpstr>Laiko planavimo juosta su apskritimais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2013-06-24T21:33:15Z</dcterms:created>
  <dcterms:modified xsi:type="dcterms:W3CDTF">2013-12-20T11:52:33Z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