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9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8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2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7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6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4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3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9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0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5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2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69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677641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ja">
  <a:themeElements>
    <a:clrScheme name="Metropolija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j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TC103457491[[fn=Didmiestis]]</Template>
  <TotalTime>0</TotalTime>
  <Words>0</Words>
  <Application>Microsoft Office PowerPoint</Application>
  <PresentationFormat>Plačiaekranė</PresentationFormat>
  <Paragraphs>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Metropolija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Petr Barborik</dc:creator>
  <cp:lastModifiedBy>Petr Barborik</cp:lastModifiedBy>
  <cp:revision>1</cp:revision>
  <dcterms:created xsi:type="dcterms:W3CDTF">2013-08-01T12:39:57Z</dcterms:created>
  <dcterms:modified xsi:type="dcterms:W3CDTF">2013-08-01T12:40:10Z</dcterms:modified>
</cp:coreProperties>
</file>