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15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3689464B-202D-42D5-959E-B04D2921EE47}" type="datetime1">
              <a:rPr lang="lt-LT" smtClean="0"/>
              <a:pPr algn="r" rtl="0"/>
              <a:t>2015-10-23</a:t>
            </a:fld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BAE216A-723A-4C86-89D1-BAD221603690}" type="slidenum">
              <a:rPr lang="lt-LT" smtClean="0"/>
              <a:pPr algn="r" rtl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3F2A5283-123E-49A5-99B7-6FC138DE926D}" type="datetime1">
              <a:rPr lang="lt-LT" smtClean="0"/>
              <a:pPr/>
              <a:t>2015-10-23</a:t>
            </a:fld>
            <a:endParaRPr lang="lt-LT" dirty="0"/>
          </a:p>
        </p:txBody>
      </p:sp>
      <p:sp>
        <p:nvSpPr>
          <p:cNvPr id="4" name="3 skaidrės 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t-LT" dirty="0"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</a:p>
          <a:p>
            <a:pPr lvl="1" rtl="0"/>
            <a:r>
              <a:rPr lang="lt-LT" dirty="0" smtClean="0"/>
              <a:t>Antras lygis</a:t>
            </a:r>
          </a:p>
          <a:p>
            <a:pPr lvl="2" rtl="0"/>
            <a:r>
              <a:rPr lang="lt-LT" dirty="0" smtClean="0"/>
              <a:t>Trečias lygis</a:t>
            </a:r>
          </a:p>
          <a:p>
            <a:pPr lvl="3" rtl="0"/>
            <a:r>
              <a:rPr lang="lt-LT" dirty="0" smtClean="0"/>
              <a:t>Ketvirtas lygis</a:t>
            </a:r>
          </a:p>
          <a:p>
            <a:pPr lvl="4" rtl="0"/>
            <a:r>
              <a:rPr lang="lt-LT" dirty="0" smtClean="0"/>
              <a:t>Penktas lygis</a:t>
            </a:r>
            <a:endParaRPr lang="lt-LT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47D94DD5-A74C-4EFE-ABD0-F7B6105E1065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7D94DD5-A74C-4EFE-ABD0-F7B6105E10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kaitų tvarkarašt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teksto laukas"/>
          <p:cNvSpPr txBox="1"/>
          <p:nvPr/>
        </p:nvSpPr>
        <p:spPr>
          <a:xfrm>
            <a:off x="1159585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lt-LT" sz="700" dirty="0" smtClean="0">
                <a:solidFill>
                  <a:schemeClr val="bg1"/>
                </a:solidFill>
              </a:rPr>
              <a:t>Tema:</a:t>
            </a:r>
            <a:endParaRPr lang="lt-LT" sz="700" dirty="0">
              <a:solidFill>
                <a:schemeClr val="bg1"/>
              </a:solidFill>
            </a:endParaRPr>
          </a:p>
        </p:txBody>
      </p:sp>
      <p:sp>
        <p:nvSpPr>
          <p:cNvPr id="20" name="19 teksto laukas"/>
          <p:cNvSpPr txBox="1"/>
          <p:nvPr/>
        </p:nvSpPr>
        <p:spPr>
          <a:xfrm>
            <a:off x="2459462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lt-LT" sz="700" dirty="0" smtClean="0">
                <a:solidFill>
                  <a:schemeClr val="bg1"/>
                </a:solidFill>
              </a:rPr>
              <a:t>Tema:</a:t>
            </a:r>
            <a:endParaRPr lang="lt-LT" sz="700" dirty="0">
              <a:solidFill>
                <a:schemeClr val="bg1"/>
              </a:solidFill>
            </a:endParaRPr>
          </a:p>
        </p:txBody>
      </p:sp>
      <p:sp>
        <p:nvSpPr>
          <p:cNvPr id="22" name="21 teksto laukas"/>
          <p:cNvSpPr txBox="1"/>
          <p:nvPr/>
        </p:nvSpPr>
        <p:spPr>
          <a:xfrm>
            <a:off x="3759339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lt-LT" sz="700" dirty="0" smtClean="0">
                <a:solidFill>
                  <a:schemeClr val="bg1"/>
                </a:solidFill>
              </a:rPr>
              <a:t>Tema:</a:t>
            </a:r>
            <a:endParaRPr lang="lt-LT" sz="700" dirty="0">
              <a:solidFill>
                <a:schemeClr val="bg1"/>
              </a:solidFill>
            </a:endParaRPr>
          </a:p>
        </p:txBody>
      </p:sp>
      <p:sp>
        <p:nvSpPr>
          <p:cNvPr id="24" name="23 teksto laukas"/>
          <p:cNvSpPr txBox="1"/>
          <p:nvPr/>
        </p:nvSpPr>
        <p:spPr>
          <a:xfrm>
            <a:off x="5059216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lt-LT" sz="700" dirty="0" smtClean="0">
                <a:solidFill>
                  <a:schemeClr val="bg1"/>
                </a:solidFill>
              </a:rPr>
              <a:t>Tema:</a:t>
            </a:r>
            <a:endParaRPr lang="lt-LT" sz="700" dirty="0">
              <a:solidFill>
                <a:schemeClr val="bg1"/>
              </a:solidFill>
            </a:endParaRPr>
          </a:p>
        </p:txBody>
      </p:sp>
      <p:sp>
        <p:nvSpPr>
          <p:cNvPr id="26" name="25 teksto laukas"/>
          <p:cNvSpPr txBox="1"/>
          <p:nvPr/>
        </p:nvSpPr>
        <p:spPr>
          <a:xfrm>
            <a:off x="6359093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lt-LT" sz="700" dirty="0" smtClean="0">
                <a:solidFill>
                  <a:schemeClr val="bg1"/>
                </a:solidFill>
              </a:rPr>
              <a:t>Tema:</a:t>
            </a:r>
            <a:endParaRPr lang="lt-LT" sz="700" dirty="0">
              <a:solidFill>
                <a:schemeClr val="bg1"/>
              </a:solidFill>
            </a:endParaRPr>
          </a:p>
        </p:txBody>
      </p:sp>
      <p:sp>
        <p:nvSpPr>
          <p:cNvPr id="28" name="27 teksto laukas"/>
          <p:cNvSpPr txBox="1"/>
          <p:nvPr/>
        </p:nvSpPr>
        <p:spPr>
          <a:xfrm>
            <a:off x="7658968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 rtl="0"/>
            <a:r>
              <a:rPr lang="lt-LT" sz="700" dirty="0" smtClean="0">
                <a:solidFill>
                  <a:schemeClr val="bg1"/>
                </a:solidFill>
              </a:rPr>
              <a:t>Tema:</a:t>
            </a:r>
            <a:endParaRPr lang="lt-LT" sz="700" dirty="0">
              <a:solidFill>
                <a:schemeClr val="bg1"/>
              </a:solidFill>
            </a:endParaRPr>
          </a:p>
        </p:txBody>
      </p:sp>
      <p:sp>
        <p:nvSpPr>
          <p:cNvPr id="140" name="139 teksto laukas"/>
          <p:cNvSpPr txBox="1"/>
          <p:nvPr/>
        </p:nvSpPr>
        <p:spPr>
          <a:xfrm>
            <a:off x="236716" y="130443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lt-LT" sz="1200" dirty="0" err="1" smtClean="0">
                <a:solidFill>
                  <a:schemeClr val="tx1"/>
                </a:solidFill>
                <a:latin typeface="+mj-lt"/>
              </a:rPr>
              <a:t>pr</a:t>
            </a:r>
            <a:endParaRPr lang="lt-LT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1" name="140 teksto laukas"/>
          <p:cNvSpPr txBox="1"/>
          <p:nvPr/>
        </p:nvSpPr>
        <p:spPr>
          <a:xfrm>
            <a:off x="236716" y="218032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lt-LT" sz="1200" dirty="0" err="1" smtClean="0">
                <a:solidFill>
                  <a:schemeClr val="tx1"/>
                </a:solidFill>
                <a:latin typeface="+mj-lt"/>
              </a:rPr>
              <a:t>an</a:t>
            </a:r>
            <a:endParaRPr lang="lt-LT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2" name="141 teksto laukas"/>
          <p:cNvSpPr txBox="1"/>
          <p:nvPr/>
        </p:nvSpPr>
        <p:spPr>
          <a:xfrm>
            <a:off x="236716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lt-LT" sz="1200" dirty="0" err="1" smtClean="0">
                <a:solidFill>
                  <a:schemeClr val="tx1"/>
                </a:solidFill>
                <a:latin typeface="+mj-lt"/>
              </a:rPr>
              <a:t>tr</a:t>
            </a:r>
            <a:endParaRPr lang="lt-LT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3" name="142 teksto laukas"/>
          <p:cNvSpPr txBox="1"/>
          <p:nvPr/>
        </p:nvSpPr>
        <p:spPr>
          <a:xfrm>
            <a:off x="236716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lt-LT" sz="1200" dirty="0" err="1" smtClean="0">
                <a:solidFill>
                  <a:schemeClr val="tx1"/>
                </a:solidFill>
                <a:latin typeface="+mj-lt"/>
              </a:rPr>
              <a:t>kt</a:t>
            </a:r>
            <a:endParaRPr lang="lt-LT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4" name="143 teksto laukas"/>
          <p:cNvSpPr txBox="1"/>
          <p:nvPr/>
        </p:nvSpPr>
        <p:spPr>
          <a:xfrm>
            <a:off x="236716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lt-LT" sz="1200" dirty="0" err="1" smtClean="0">
                <a:solidFill>
                  <a:schemeClr val="tx1"/>
                </a:solidFill>
                <a:latin typeface="+mj-lt"/>
              </a:rPr>
              <a:t>pn</a:t>
            </a:r>
            <a:endParaRPr lang="lt-LT" sz="12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5" name="144 teksto laukas"/>
          <p:cNvSpPr txBox="1"/>
          <p:nvPr/>
        </p:nvSpPr>
        <p:spPr>
          <a:xfrm>
            <a:off x="236716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lt-LT" sz="1200" dirty="0" err="1" smtClean="0">
                <a:solidFill>
                  <a:schemeClr val="tx1"/>
                </a:solidFill>
                <a:latin typeface="+mj-lt"/>
              </a:rPr>
              <a:t>št</a:t>
            </a:r>
            <a:endParaRPr lang="lt-LT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6" name="145 teksto laukas"/>
          <p:cNvSpPr txBox="1"/>
          <p:nvPr/>
        </p:nvSpPr>
        <p:spPr>
          <a:xfrm>
            <a:off x="236716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 rtl="0"/>
            <a:r>
              <a:rPr lang="lt-LT" sz="1200" dirty="0" err="1" smtClean="0">
                <a:solidFill>
                  <a:schemeClr val="tx1"/>
                </a:solidFill>
                <a:latin typeface="+mj-lt"/>
              </a:rPr>
              <a:t>sk</a:t>
            </a:r>
            <a:endParaRPr lang="lt-LT" sz="1200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42" name="41 grupė"/>
          <p:cNvGrpSpPr/>
          <p:nvPr/>
        </p:nvGrpSpPr>
        <p:grpSpPr>
          <a:xfrm>
            <a:off x="873001" y="4579200"/>
            <a:ext cx="279123" cy="273807"/>
            <a:chOff x="4406900" y="5281613"/>
            <a:chExt cx="333375" cy="327025"/>
          </a:xfrm>
        </p:grpSpPr>
        <p:sp>
          <p:nvSpPr>
            <p:cNvPr id="81" name="80 ovalas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82" name="81 laisva forma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83" name="82 laisva forma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84" name="83 laisva forma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85" name="84 laisva forma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</p:grpSp>
      <p:grpSp>
        <p:nvGrpSpPr>
          <p:cNvPr id="43" name="42 grupė"/>
          <p:cNvGrpSpPr/>
          <p:nvPr/>
        </p:nvGrpSpPr>
        <p:grpSpPr>
          <a:xfrm>
            <a:off x="861039" y="1137600"/>
            <a:ext cx="307036" cy="299061"/>
            <a:chOff x="4392613" y="1177925"/>
            <a:chExt cx="366713" cy="357188"/>
          </a:xfrm>
        </p:grpSpPr>
        <p:sp>
          <p:nvSpPr>
            <p:cNvPr id="77" name="76 laisva forma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78" name="77 laisva forma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79" name="78 laisva forma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80" name="79 laisva forma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</p:grpSp>
      <p:grpSp>
        <p:nvGrpSpPr>
          <p:cNvPr id="44" name="43 grupė"/>
          <p:cNvGrpSpPr/>
          <p:nvPr/>
        </p:nvGrpSpPr>
        <p:grpSpPr>
          <a:xfrm>
            <a:off x="861039" y="6278400"/>
            <a:ext cx="307036" cy="297732"/>
            <a:chOff x="4392613" y="157163"/>
            <a:chExt cx="366713" cy="355600"/>
          </a:xfrm>
        </p:grpSpPr>
        <p:sp>
          <p:nvSpPr>
            <p:cNvPr id="69" name="68 laisva forma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70" name="69 laisva forma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71" name="70 laisva forma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72" name="71 laisva forma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73" name="72 laisva forma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74" name="73 laisva forma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75" name="74 laisva forma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76" name="63 laisva forma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</p:grpSp>
      <p:grpSp>
        <p:nvGrpSpPr>
          <p:cNvPr id="45" name="44 grupė"/>
          <p:cNvGrpSpPr/>
          <p:nvPr/>
        </p:nvGrpSpPr>
        <p:grpSpPr>
          <a:xfrm>
            <a:off x="876989" y="2862000"/>
            <a:ext cx="271148" cy="283111"/>
            <a:chOff x="4411663" y="3225800"/>
            <a:chExt cx="323850" cy="338138"/>
          </a:xfrm>
        </p:grpSpPr>
        <p:sp>
          <p:nvSpPr>
            <p:cNvPr id="65" name="64 laisva forma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66" name="65 laisva forma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67" name="66 laisva forma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68" name="67 laisva forma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</p:grpSp>
      <p:grpSp>
        <p:nvGrpSpPr>
          <p:cNvPr id="46" name="45 grupė"/>
          <p:cNvGrpSpPr/>
          <p:nvPr/>
        </p:nvGrpSpPr>
        <p:grpSpPr>
          <a:xfrm>
            <a:off x="873001" y="3715200"/>
            <a:ext cx="279123" cy="273807"/>
            <a:chOff x="4406900" y="4259263"/>
            <a:chExt cx="333375" cy="327025"/>
          </a:xfrm>
        </p:grpSpPr>
        <p:sp>
          <p:nvSpPr>
            <p:cNvPr id="61" name="68 ovalas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62" name="69 ovalas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63" name="70 laisva forma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64" name="71 laisva forma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</p:grpSp>
      <p:grpSp>
        <p:nvGrpSpPr>
          <p:cNvPr id="47" name="46 grupė"/>
          <p:cNvGrpSpPr/>
          <p:nvPr/>
        </p:nvGrpSpPr>
        <p:grpSpPr>
          <a:xfrm>
            <a:off x="861039" y="5436000"/>
            <a:ext cx="307036" cy="299061"/>
            <a:chOff x="4392613" y="6326188"/>
            <a:chExt cx="366713" cy="357188"/>
          </a:xfrm>
        </p:grpSpPr>
        <p:sp>
          <p:nvSpPr>
            <p:cNvPr id="53" name="72 laisva forma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54" name="73 ovalas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55" name="74 ovalas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56" name="75 laisva forma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57" name="76 laisva forma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58" name="77 laisva forma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59" name="78 laisva forma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60" name="79 laisva forma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</p:grpSp>
      <p:grpSp>
        <p:nvGrpSpPr>
          <p:cNvPr id="48" name="47 grupė"/>
          <p:cNvGrpSpPr/>
          <p:nvPr/>
        </p:nvGrpSpPr>
        <p:grpSpPr>
          <a:xfrm>
            <a:off x="873001" y="1994400"/>
            <a:ext cx="279123" cy="273807"/>
            <a:chOff x="4406900" y="2216150"/>
            <a:chExt cx="333375" cy="327025"/>
          </a:xfrm>
        </p:grpSpPr>
        <p:sp>
          <p:nvSpPr>
            <p:cNvPr id="49" name="80 ovalas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50" name="81 laisva forma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51" name="82 laisva forma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  <p:sp>
          <p:nvSpPr>
            <p:cNvPr id="52" name="83 laisva forma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lt-LT" dirty="0"/>
            </a:p>
          </p:txBody>
        </p:sp>
      </p:grpSp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225245" y="175830"/>
            <a:ext cx="7547155" cy="36576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  <p:sp>
        <p:nvSpPr>
          <p:cNvPr id="17" name="16 teksto vietos rezervavimo ženklas"/>
          <p:cNvSpPr>
            <a:spLocks noGrp="1"/>
          </p:cNvSpPr>
          <p:nvPr>
            <p:ph type="body" sz="quarter" idx="10" hasCustomPrompt="1"/>
          </p:nvPr>
        </p:nvSpPr>
        <p:spPr>
          <a:xfrm>
            <a:off x="1593452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8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Paskaitos pavadinimas</a:t>
            </a:r>
            <a:endParaRPr lang="lt-LT" dirty="0"/>
          </a:p>
        </p:txBody>
      </p:sp>
      <p:sp>
        <p:nvSpPr>
          <p:cNvPr id="19" name="16 teksto vietos rezervavimo ženklas"/>
          <p:cNvSpPr>
            <a:spLocks noGrp="1"/>
          </p:cNvSpPr>
          <p:nvPr>
            <p:ph type="body" sz="quarter" idx="11" hasCustomPrompt="1"/>
          </p:nvPr>
        </p:nvSpPr>
        <p:spPr>
          <a:xfrm>
            <a:off x="2892852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8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Paskaitos pavadinimas</a:t>
            </a:r>
            <a:endParaRPr lang="lt-LT" dirty="0"/>
          </a:p>
        </p:txBody>
      </p:sp>
      <p:sp>
        <p:nvSpPr>
          <p:cNvPr id="21" name="16 teksto vietos rezervavimo ženklas"/>
          <p:cNvSpPr>
            <a:spLocks noGrp="1"/>
          </p:cNvSpPr>
          <p:nvPr>
            <p:ph type="body" sz="quarter" idx="12" hasCustomPrompt="1"/>
          </p:nvPr>
        </p:nvSpPr>
        <p:spPr>
          <a:xfrm>
            <a:off x="4192252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8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Paskaitos pavadinimas</a:t>
            </a:r>
            <a:endParaRPr lang="lt-LT" dirty="0"/>
          </a:p>
        </p:txBody>
      </p:sp>
      <p:sp>
        <p:nvSpPr>
          <p:cNvPr id="23" name="16 teksto vietos rezervavimo ženklas"/>
          <p:cNvSpPr>
            <a:spLocks noGrp="1"/>
          </p:cNvSpPr>
          <p:nvPr>
            <p:ph type="body" sz="quarter" idx="13" hasCustomPrompt="1"/>
          </p:nvPr>
        </p:nvSpPr>
        <p:spPr>
          <a:xfrm>
            <a:off x="5491652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8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Paskaitos pavadinimas</a:t>
            </a:r>
            <a:endParaRPr lang="lt-LT" dirty="0"/>
          </a:p>
        </p:txBody>
      </p:sp>
      <p:sp>
        <p:nvSpPr>
          <p:cNvPr id="25" name="16 teksto vietos rezervavimo ženklas"/>
          <p:cNvSpPr>
            <a:spLocks noGrp="1"/>
          </p:cNvSpPr>
          <p:nvPr>
            <p:ph type="body" sz="quarter" idx="14" hasCustomPrompt="1"/>
          </p:nvPr>
        </p:nvSpPr>
        <p:spPr>
          <a:xfrm>
            <a:off x="6791052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8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Paskaitos pavadinimas</a:t>
            </a:r>
            <a:endParaRPr lang="lt-LT" dirty="0"/>
          </a:p>
        </p:txBody>
      </p:sp>
      <p:sp>
        <p:nvSpPr>
          <p:cNvPr id="27" name="16 teksto vietos rezervavimo ženklas"/>
          <p:cNvSpPr>
            <a:spLocks noGrp="1"/>
          </p:cNvSpPr>
          <p:nvPr>
            <p:ph type="body" sz="quarter" idx="15" hasCustomPrompt="1"/>
          </p:nvPr>
        </p:nvSpPr>
        <p:spPr>
          <a:xfrm>
            <a:off x="8090454" y="624364"/>
            <a:ext cx="777240" cy="182880"/>
          </a:xfrm>
        </p:spPr>
        <p:txBody>
          <a:bodyPr wrap="none" lIns="0" tIns="0" rIns="0" bIns="0"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8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Paskaitos pavadinimas</a:t>
            </a:r>
            <a:endParaRPr lang="lt-LT" dirty="0"/>
          </a:p>
        </p:txBody>
      </p:sp>
      <p:sp>
        <p:nvSpPr>
          <p:cNvPr id="29" name="16 teksto vietos rezervavimo ženklas"/>
          <p:cNvSpPr>
            <a:spLocks noGrp="1"/>
          </p:cNvSpPr>
          <p:nvPr>
            <p:ph type="body" sz="quarter" idx="16" hasCustomPrompt="1"/>
          </p:nvPr>
        </p:nvSpPr>
        <p:spPr>
          <a:xfrm>
            <a:off x="225245" y="100650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Data</a:t>
            </a:r>
            <a:endParaRPr lang="lt-LT" dirty="0"/>
          </a:p>
        </p:txBody>
      </p:sp>
      <p:sp>
        <p:nvSpPr>
          <p:cNvPr id="31" name="16 teksto vietos rezervavimo ženklas"/>
          <p:cNvSpPr>
            <a:spLocks noGrp="1"/>
          </p:cNvSpPr>
          <p:nvPr>
            <p:ph type="body" sz="quarter" idx="18" hasCustomPrompt="1"/>
          </p:nvPr>
        </p:nvSpPr>
        <p:spPr>
          <a:xfrm>
            <a:off x="12725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86" name="16 teksto vietos rezervavimo ženklas"/>
          <p:cNvSpPr>
            <a:spLocks noGrp="1"/>
          </p:cNvSpPr>
          <p:nvPr>
            <p:ph type="body" sz="quarter" idx="19" hasCustomPrompt="1"/>
          </p:nvPr>
        </p:nvSpPr>
        <p:spPr>
          <a:xfrm>
            <a:off x="25719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87" name="16 teksto vietos rezervavimo ženklas"/>
          <p:cNvSpPr>
            <a:spLocks noGrp="1"/>
          </p:cNvSpPr>
          <p:nvPr>
            <p:ph type="body" sz="quarter" idx="20" hasCustomPrompt="1"/>
          </p:nvPr>
        </p:nvSpPr>
        <p:spPr>
          <a:xfrm>
            <a:off x="38713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88" name="16 teksto vietos rezervavimo ženklas"/>
          <p:cNvSpPr>
            <a:spLocks noGrp="1"/>
          </p:cNvSpPr>
          <p:nvPr>
            <p:ph type="body" sz="quarter" idx="21" hasCustomPrompt="1"/>
          </p:nvPr>
        </p:nvSpPr>
        <p:spPr>
          <a:xfrm>
            <a:off x="51707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89" name="16 teksto vietos rezervavimo ženklas"/>
          <p:cNvSpPr>
            <a:spLocks noGrp="1"/>
          </p:cNvSpPr>
          <p:nvPr>
            <p:ph type="body" sz="quarter" idx="22" hasCustomPrompt="1"/>
          </p:nvPr>
        </p:nvSpPr>
        <p:spPr>
          <a:xfrm>
            <a:off x="64701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90" name="16 teksto vietos rezervavimo ženklas"/>
          <p:cNvSpPr>
            <a:spLocks noGrp="1"/>
          </p:cNvSpPr>
          <p:nvPr>
            <p:ph type="body" sz="quarter" idx="23" hasCustomPrompt="1"/>
          </p:nvPr>
        </p:nvSpPr>
        <p:spPr>
          <a:xfrm>
            <a:off x="7769540" y="88582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91" name="16 teksto vietos rezervavimo ženklas"/>
          <p:cNvSpPr>
            <a:spLocks noGrp="1"/>
          </p:cNvSpPr>
          <p:nvPr>
            <p:ph type="body" sz="quarter" idx="24" hasCustomPrompt="1"/>
          </p:nvPr>
        </p:nvSpPr>
        <p:spPr>
          <a:xfrm>
            <a:off x="225245" y="186707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Data</a:t>
            </a:r>
            <a:endParaRPr lang="lt-LT" dirty="0"/>
          </a:p>
        </p:txBody>
      </p:sp>
      <p:sp>
        <p:nvSpPr>
          <p:cNvPr id="93" name="16 teksto vietos rezervavimo ženklas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94" name="16 teksto vietos rezervavimo ženklas"/>
          <p:cNvSpPr>
            <a:spLocks noGrp="1"/>
          </p:cNvSpPr>
          <p:nvPr>
            <p:ph type="body" sz="quarter" idx="27" hasCustomPrompt="1"/>
          </p:nvPr>
        </p:nvSpPr>
        <p:spPr>
          <a:xfrm>
            <a:off x="25719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95" name="16 teksto vietos rezervavimo ženklas"/>
          <p:cNvSpPr>
            <a:spLocks noGrp="1"/>
          </p:cNvSpPr>
          <p:nvPr>
            <p:ph type="body" sz="quarter" idx="28" hasCustomPrompt="1"/>
          </p:nvPr>
        </p:nvSpPr>
        <p:spPr>
          <a:xfrm>
            <a:off x="38713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96" name="16 teksto vietos rezervavimo ženklas"/>
          <p:cNvSpPr>
            <a:spLocks noGrp="1"/>
          </p:cNvSpPr>
          <p:nvPr>
            <p:ph type="body" sz="quarter" idx="29" hasCustomPrompt="1"/>
          </p:nvPr>
        </p:nvSpPr>
        <p:spPr>
          <a:xfrm>
            <a:off x="51707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97" name="16 teksto vietos rezervavimo ženklas"/>
          <p:cNvSpPr>
            <a:spLocks noGrp="1"/>
          </p:cNvSpPr>
          <p:nvPr>
            <p:ph type="body" sz="quarter" idx="30" hasCustomPrompt="1"/>
          </p:nvPr>
        </p:nvSpPr>
        <p:spPr>
          <a:xfrm>
            <a:off x="64701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98" name="16 teksto vietos rezervavimo ženklas"/>
          <p:cNvSpPr>
            <a:spLocks noGrp="1"/>
          </p:cNvSpPr>
          <p:nvPr>
            <p:ph type="body" sz="quarter" idx="31" hasCustomPrompt="1"/>
          </p:nvPr>
        </p:nvSpPr>
        <p:spPr>
          <a:xfrm>
            <a:off x="7769540" y="174639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99" name="16 teksto vietos rezervavimo ženklas"/>
          <p:cNvSpPr>
            <a:spLocks noGrp="1"/>
          </p:cNvSpPr>
          <p:nvPr>
            <p:ph type="body" sz="quarter" idx="32" hasCustomPrompt="1"/>
          </p:nvPr>
        </p:nvSpPr>
        <p:spPr>
          <a:xfrm>
            <a:off x="225245" y="2722667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Data</a:t>
            </a:r>
            <a:endParaRPr lang="lt-LT" dirty="0"/>
          </a:p>
        </p:txBody>
      </p:sp>
      <p:sp>
        <p:nvSpPr>
          <p:cNvPr id="101" name="16 teksto vietos rezervavimo ženklas"/>
          <p:cNvSpPr>
            <a:spLocks noGrp="1"/>
          </p:cNvSpPr>
          <p:nvPr>
            <p:ph type="body" sz="quarter" idx="34" hasCustomPrompt="1"/>
          </p:nvPr>
        </p:nvSpPr>
        <p:spPr>
          <a:xfrm>
            <a:off x="12725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02" name="16 teksto vietos rezervavimo ženklas"/>
          <p:cNvSpPr>
            <a:spLocks noGrp="1"/>
          </p:cNvSpPr>
          <p:nvPr>
            <p:ph type="body" sz="quarter" idx="35" hasCustomPrompt="1"/>
          </p:nvPr>
        </p:nvSpPr>
        <p:spPr>
          <a:xfrm>
            <a:off x="25719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03" name="16 teksto vietos rezervavimo ženklas"/>
          <p:cNvSpPr>
            <a:spLocks noGrp="1"/>
          </p:cNvSpPr>
          <p:nvPr>
            <p:ph type="body" sz="quarter" idx="36" hasCustomPrompt="1"/>
          </p:nvPr>
        </p:nvSpPr>
        <p:spPr>
          <a:xfrm>
            <a:off x="38713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04" name="16 teksto vietos rezervavimo ženklas"/>
          <p:cNvSpPr>
            <a:spLocks noGrp="1"/>
          </p:cNvSpPr>
          <p:nvPr>
            <p:ph type="body" sz="quarter" idx="37" hasCustomPrompt="1"/>
          </p:nvPr>
        </p:nvSpPr>
        <p:spPr>
          <a:xfrm>
            <a:off x="51707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05" name="16 teksto vietos rezervavimo ženklas"/>
          <p:cNvSpPr>
            <a:spLocks noGrp="1"/>
          </p:cNvSpPr>
          <p:nvPr>
            <p:ph type="body" sz="quarter" idx="38" hasCustomPrompt="1"/>
          </p:nvPr>
        </p:nvSpPr>
        <p:spPr>
          <a:xfrm>
            <a:off x="64701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06" name="16 teksto vietos rezervavimo ženklas"/>
          <p:cNvSpPr>
            <a:spLocks noGrp="1"/>
          </p:cNvSpPr>
          <p:nvPr>
            <p:ph type="body" sz="quarter" idx="39" hasCustomPrompt="1"/>
          </p:nvPr>
        </p:nvSpPr>
        <p:spPr>
          <a:xfrm>
            <a:off x="7769540" y="260198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07" name="16 teksto vietos rezervavimo ženklas"/>
          <p:cNvSpPr>
            <a:spLocks noGrp="1"/>
          </p:cNvSpPr>
          <p:nvPr>
            <p:ph type="body" sz="quarter" idx="40" hasCustomPrompt="1"/>
          </p:nvPr>
        </p:nvSpPr>
        <p:spPr>
          <a:xfrm>
            <a:off x="225245" y="3575818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Data</a:t>
            </a:r>
            <a:endParaRPr lang="lt-LT" dirty="0"/>
          </a:p>
        </p:txBody>
      </p:sp>
      <p:sp>
        <p:nvSpPr>
          <p:cNvPr id="109" name="16 teksto vietos rezervavimo ženklas"/>
          <p:cNvSpPr>
            <a:spLocks noGrp="1"/>
          </p:cNvSpPr>
          <p:nvPr>
            <p:ph type="body" sz="quarter" idx="42" hasCustomPrompt="1"/>
          </p:nvPr>
        </p:nvSpPr>
        <p:spPr>
          <a:xfrm>
            <a:off x="12725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10" name="16 teksto vietos rezervavimo ženklas"/>
          <p:cNvSpPr>
            <a:spLocks noGrp="1"/>
          </p:cNvSpPr>
          <p:nvPr>
            <p:ph type="body" sz="quarter" idx="43" hasCustomPrompt="1"/>
          </p:nvPr>
        </p:nvSpPr>
        <p:spPr>
          <a:xfrm>
            <a:off x="25719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11" name="16 teksto vietos rezervavimo ženklas"/>
          <p:cNvSpPr>
            <a:spLocks noGrp="1"/>
          </p:cNvSpPr>
          <p:nvPr>
            <p:ph type="body" sz="quarter" idx="44" hasCustomPrompt="1"/>
          </p:nvPr>
        </p:nvSpPr>
        <p:spPr>
          <a:xfrm>
            <a:off x="38713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12" name="16 teksto vietos rezervavimo ženklas"/>
          <p:cNvSpPr>
            <a:spLocks noGrp="1"/>
          </p:cNvSpPr>
          <p:nvPr>
            <p:ph type="body" sz="quarter" idx="45" hasCustomPrompt="1"/>
          </p:nvPr>
        </p:nvSpPr>
        <p:spPr>
          <a:xfrm>
            <a:off x="51707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13" name="16 teksto vietos rezervavimo ženklas"/>
          <p:cNvSpPr>
            <a:spLocks noGrp="1"/>
          </p:cNvSpPr>
          <p:nvPr>
            <p:ph type="body" sz="quarter" idx="46" hasCustomPrompt="1"/>
          </p:nvPr>
        </p:nvSpPr>
        <p:spPr>
          <a:xfrm>
            <a:off x="64701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14" name="16 teksto vietos rezervavimo ženklas"/>
          <p:cNvSpPr>
            <a:spLocks noGrp="1"/>
          </p:cNvSpPr>
          <p:nvPr>
            <p:ph type="body" sz="quarter" idx="47" hasCustomPrompt="1"/>
          </p:nvPr>
        </p:nvSpPr>
        <p:spPr>
          <a:xfrm>
            <a:off x="7769540" y="3455138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15" name="16 teksto vietos rezervavimo ženklas"/>
          <p:cNvSpPr>
            <a:spLocks noGrp="1"/>
          </p:cNvSpPr>
          <p:nvPr>
            <p:ph type="body" sz="quarter" idx="48" hasCustomPrompt="1"/>
          </p:nvPr>
        </p:nvSpPr>
        <p:spPr>
          <a:xfrm>
            <a:off x="225245" y="4437771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Data</a:t>
            </a:r>
            <a:endParaRPr lang="lt-LT" dirty="0"/>
          </a:p>
        </p:txBody>
      </p:sp>
      <p:sp>
        <p:nvSpPr>
          <p:cNvPr id="117" name="16 teksto vietos rezervavimo ženklas"/>
          <p:cNvSpPr>
            <a:spLocks noGrp="1"/>
          </p:cNvSpPr>
          <p:nvPr>
            <p:ph type="body" sz="quarter" idx="50" hasCustomPrompt="1"/>
          </p:nvPr>
        </p:nvSpPr>
        <p:spPr>
          <a:xfrm>
            <a:off x="12725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18" name="16 teksto vietos rezervavimo ženklas"/>
          <p:cNvSpPr>
            <a:spLocks noGrp="1"/>
          </p:cNvSpPr>
          <p:nvPr>
            <p:ph type="body" sz="quarter" idx="51" hasCustomPrompt="1"/>
          </p:nvPr>
        </p:nvSpPr>
        <p:spPr>
          <a:xfrm>
            <a:off x="25719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19" name="16 teksto vietos rezervavimo ženklas"/>
          <p:cNvSpPr>
            <a:spLocks noGrp="1"/>
          </p:cNvSpPr>
          <p:nvPr>
            <p:ph type="body" sz="quarter" idx="52" hasCustomPrompt="1"/>
          </p:nvPr>
        </p:nvSpPr>
        <p:spPr>
          <a:xfrm>
            <a:off x="38713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20" name="16 teksto vietos rezervavimo ženklas"/>
          <p:cNvSpPr>
            <a:spLocks noGrp="1"/>
          </p:cNvSpPr>
          <p:nvPr>
            <p:ph type="body" sz="quarter" idx="53" hasCustomPrompt="1"/>
          </p:nvPr>
        </p:nvSpPr>
        <p:spPr>
          <a:xfrm>
            <a:off x="51707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21" name="16 teksto vietos rezervavimo ženklas"/>
          <p:cNvSpPr>
            <a:spLocks noGrp="1"/>
          </p:cNvSpPr>
          <p:nvPr>
            <p:ph type="body" sz="quarter" idx="54" hasCustomPrompt="1"/>
          </p:nvPr>
        </p:nvSpPr>
        <p:spPr>
          <a:xfrm>
            <a:off x="64701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22" name="16 teksto vietos rezervavimo ženklas"/>
          <p:cNvSpPr>
            <a:spLocks noGrp="1"/>
          </p:cNvSpPr>
          <p:nvPr>
            <p:ph type="body" sz="quarter" idx="55" hasCustomPrompt="1"/>
          </p:nvPr>
        </p:nvSpPr>
        <p:spPr>
          <a:xfrm>
            <a:off x="7769540" y="4317091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23" name="16 teksto vietos rezervavimo ženklas"/>
          <p:cNvSpPr>
            <a:spLocks noGrp="1"/>
          </p:cNvSpPr>
          <p:nvPr>
            <p:ph type="body" sz="quarter" idx="56" hasCustomPrompt="1"/>
          </p:nvPr>
        </p:nvSpPr>
        <p:spPr>
          <a:xfrm>
            <a:off x="225245" y="5291135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Data</a:t>
            </a:r>
            <a:endParaRPr lang="lt-LT" dirty="0"/>
          </a:p>
        </p:txBody>
      </p:sp>
      <p:sp>
        <p:nvSpPr>
          <p:cNvPr id="125" name="16 teksto vietos rezervavimo ženklas"/>
          <p:cNvSpPr>
            <a:spLocks noGrp="1"/>
          </p:cNvSpPr>
          <p:nvPr>
            <p:ph type="body" sz="quarter" idx="58" hasCustomPrompt="1"/>
          </p:nvPr>
        </p:nvSpPr>
        <p:spPr>
          <a:xfrm>
            <a:off x="12725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26" name="16 teksto vietos rezervavimo ženklas"/>
          <p:cNvSpPr>
            <a:spLocks noGrp="1"/>
          </p:cNvSpPr>
          <p:nvPr>
            <p:ph type="body" sz="quarter" idx="59" hasCustomPrompt="1"/>
          </p:nvPr>
        </p:nvSpPr>
        <p:spPr>
          <a:xfrm>
            <a:off x="25719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27" name="16 teksto vietos rezervavimo ženklas"/>
          <p:cNvSpPr>
            <a:spLocks noGrp="1"/>
          </p:cNvSpPr>
          <p:nvPr>
            <p:ph type="body" sz="quarter" idx="60" hasCustomPrompt="1"/>
          </p:nvPr>
        </p:nvSpPr>
        <p:spPr>
          <a:xfrm>
            <a:off x="38713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28" name="16 teksto vietos rezervavimo ženklas"/>
          <p:cNvSpPr>
            <a:spLocks noGrp="1"/>
          </p:cNvSpPr>
          <p:nvPr>
            <p:ph type="body" sz="quarter" idx="61" hasCustomPrompt="1"/>
          </p:nvPr>
        </p:nvSpPr>
        <p:spPr>
          <a:xfrm>
            <a:off x="51707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29" name="16 teksto vietos rezervavimo ženklas"/>
          <p:cNvSpPr>
            <a:spLocks noGrp="1"/>
          </p:cNvSpPr>
          <p:nvPr>
            <p:ph type="body" sz="quarter" idx="62" hasCustomPrompt="1"/>
          </p:nvPr>
        </p:nvSpPr>
        <p:spPr>
          <a:xfrm>
            <a:off x="64701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30" name="16 teksto vietos rezervavimo ženklas"/>
          <p:cNvSpPr>
            <a:spLocks noGrp="1"/>
          </p:cNvSpPr>
          <p:nvPr>
            <p:ph type="body" sz="quarter" idx="63" hasCustomPrompt="1"/>
          </p:nvPr>
        </p:nvSpPr>
        <p:spPr>
          <a:xfrm>
            <a:off x="7769540" y="5170455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31" name="16 teksto vietos rezervavimo ženklas"/>
          <p:cNvSpPr>
            <a:spLocks noGrp="1"/>
          </p:cNvSpPr>
          <p:nvPr>
            <p:ph type="body" sz="quarter" idx="64" hasCustomPrompt="1"/>
          </p:nvPr>
        </p:nvSpPr>
        <p:spPr>
          <a:xfrm>
            <a:off x="225245" y="6149427"/>
            <a:ext cx="635794" cy="285465"/>
          </a:xfrm>
        </p:spPr>
        <p:txBody>
          <a:bodyPr wrap="none"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Data</a:t>
            </a:r>
            <a:endParaRPr lang="lt-LT" dirty="0"/>
          </a:p>
        </p:txBody>
      </p:sp>
      <p:sp>
        <p:nvSpPr>
          <p:cNvPr id="133" name="16 teksto vietos rezervavimo ženklas"/>
          <p:cNvSpPr>
            <a:spLocks noGrp="1"/>
          </p:cNvSpPr>
          <p:nvPr>
            <p:ph type="body" sz="quarter" idx="66" hasCustomPrompt="1"/>
          </p:nvPr>
        </p:nvSpPr>
        <p:spPr>
          <a:xfrm>
            <a:off x="12725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34" name="16 teksto vietos rezervavimo ženklas"/>
          <p:cNvSpPr>
            <a:spLocks noGrp="1"/>
          </p:cNvSpPr>
          <p:nvPr>
            <p:ph type="body" sz="quarter" idx="67" hasCustomPrompt="1"/>
          </p:nvPr>
        </p:nvSpPr>
        <p:spPr>
          <a:xfrm>
            <a:off x="25719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35" name="16 teksto vietos rezervavimo ženklas"/>
          <p:cNvSpPr>
            <a:spLocks noGrp="1"/>
          </p:cNvSpPr>
          <p:nvPr>
            <p:ph type="body" sz="quarter" idx="68" hasCustomPrompt="1"/>
          </p:nvPr>
        </p:nvSpPr>
        <p:spPr>
          <a:xfrm>
            <a:off x="38713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36" name="16 teksto vietos rezervavimo ženklas"/>
          <p:cNvSpPr>
            <a:spLocks noGrp="1"/>
          </p:cNvSpPr>
          <p:nvPr>
            <p:ph type="body" sz="quarter" idx="69" hasCustomPrompt="1"/>
          </p:nvPr>
        </p:nvSpPr>
        <p:spPr>
          <a:xfrm>
            <a:off x="51707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37" name="16 teksto vietos rezervavimo ženklas"/>
          <p:cNvSpPr>
            <a:spLocks noGrp="1"/>
          </p:cNvSpPr>
          <p:nvPr>
            <p:ph type="body" sz="quarter" idx="70" hasCustomPrompt="1"/>
          </p:nvPr>
        </p:nvSpPr>
        <p:spPr>
          <a:xfrm>
            <a:off x="64701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38" name="16 teksto vietos rezervavimo ženklas"/>
          <p:cNvSpPr>
            <a:spLocks noGrp="1"/>
          </p:cNvSpPr>
          <p:nvPr>
            <p:ph type="body" sz="quarter" idx="71" hasCustomPrompt="1"/>
          </p:nvPr>
        </p:nvSpPr>
        <p:spPr>
          <a:xfrm>
            <a:off x="7769540" y="6028747"/>
            <a:ext cx="1145858" cy="800100"/>
          </a:xfrm>
        </p:spPr>
        <p:txBody>
          <a:bodyPr wrap="square" lIns="0" tIns="0" rIns="0" bIns="0" rtlCol="0" anchor="ctr">
            <a:normAutofit/>
          </a:bodyPr>
          <a:lstStyle>
            <a:lvl1pPr marL="0" indent="0" algn="l" rtl="0">
              <a:spcBef>
                <a:spcPts val="600"/>
              </a:spcBef>
              <a:buNone/>
              <a:defRPr sz="1000">
                <a:solidFill>
                  <a:schemeClr val="tx1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Įtraukite pastabų čia</a:t>
            </a:r>
            <a:endParaRPr lang="lt-LT" dirty="0"/>
          </a:p>
        </p:txBody>
      </p:sp>
      <p:sp>
        <p:nvSpPr>
          <p:cNvPr id="139" name="16 teksto vietos rezervavimo ženklas"/>
          <p:cNvSpPr>
            <a:spLocks noGrp="1"/>
          </p:cNvSpPr>
          <p:nvPr>
            <p:ph type="body" sz="quarter" idx="72" hasCustomPrompt="1"/>
          </p:nvPr>
        </p:nvSpPr>
        <p:spPr>
          <a:xfrm>
            <a:off x="7818120" y="175830"/>
            <a:ext cx="1097280" cy="365760"/>
          </a:xfrm>
        </p:spPr>
        <p:txBody>
          <a:bodyPr wrap="none" lIns="0" tIns="0" rIns="0" bIns="0"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 rtl="0"/>
            <a:r>
              <a:rPr lang="lt-LT" dirty="0" smtClean="0"/>
              <a:t>Metai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11 grupė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6 stačiakampis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dirty="0"/>
            </a:p>
          </p:txBody>
        </p:sp>
        <p:sp>
          <p:nvSpPr>
            <p:cNvPr id="8" name="7 stačiakampis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dirty="0"/>
            </a:p>
          </p:txBody>
        </p:sp>
        <p:sp>
          <p:nvSpPr>
            <p:cNvPr id="9" name="8 stačiakampis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dirty="0"/>
            </a:p>
          </p:txBody>
        </p:sp>
        <p:sp>
          <p:nvSpPr>
            <p:cNvPr id="10" name="9 stačiakampis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lt-LT" dirty="0"/>
            </a:p>
          </p:txBody>
        </p:sp>
      </p:grpSp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225245" y="160590"/>
            <a:ext cx="7547155" cy="42137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pavad. stilių</a:t>
            </a:r>
            <a:endParaRPr lang="lt-LT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t-LT" dirty="0" smtClean="0"/>
              <a:t>Spustelėję </a:t>
            </a:r>
            <a:r>
              <a:rPr lang="lt-LT" dirty="0" err="1" smtClean="0"/>
              <a:t>redag</a:t>
            </a:r>
            <a:r>
              <a:rPr lang="lt-LT" dirty="0" smtClean="0"/>
              <a:t>. ruoš. teksto stilių</a:t>
            </a:r>
          </a:p>
          <a:p>
            <a:pPr lvl="1" rtl="0"/>
            <a:r>
              <a:rPr lang="lt-LT" dirty="0" smtClean="0"/>
              <a:t>Antras lygis</a:t>
            </a:r>
          </a:p>
          <a:p>
            <a:pPr lvl="2" rtl="0"/>
            <a:r>
              <a:rPr lang="lt-LT" dirty="0" smtClean="0"/>
              <a:t>Trečias lygis</a:t>
            </a:r>
          </a:p>
          <a:p>
            <a:pPr lvl="3" rtl="0"/>
            <a:r>
              <a:rPr lang="lt-LT" dirty="0" smtClean="0"/>
              <a:t>Ketvirtas lygis</a:t>
            </a:r>
          </a:p>
          <a:p>
            <a:pPr lvl="4" rtl="0"/>
            <a:r>
              <a:rPr lang="lt-LT" dirty="0" smtClean="0"/>
              <a:t>Penktas lygis</a:t>
            </a:r>
            <a:endParaRPr lang="lt-LT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800">
                <a:solidFill>
                  <a:schemeClr val="tx1"/>
                </a:solidFill>
              </a:defRPr>
            </a:lvl1pPr>
          </a:lstStyle>
          <a:p>
            <a:fld id="{8B55B09B-DC0A-41A0-A71F-BFDCB7C055CF}" type="datetime1">
              <a:rPr lang="lt-LT" smtClean="0"/>
              <a:pPr/>
              <a:t>2015-10-23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800">
                <a:solidFill>
                  <a:schemeClr val="tx1"/>
                </a:solidFill>
              </a:defRPr>
            </a:lvl1pPr>
          </a:lstStyle>
          <a:p>
            <a:pPr rtl="0"/>
            <a:endParaRPr lang="lt-LT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800">
                <a:solidFill>
                  <a:schemeClr val="tx1"/>
                </a:solidFill>
              </a:defRPr>
            </a:lvl1pPr>
          </a:lstStyle>
          <a:p>
            <a:fld id="{22FBE07B-6D1C-46F0-8383-E5D844F1BFAC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lt-LT"/>
              <a:t>Pamokų tvarkaraštis</a:t>
            </a:r>
            <a:endParaRPr lang="lt-LT" dirty="0"/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lt-LT" sz="1100" dirty="0" smtClean="0"/>
              <a:t>Matematika</a:t>
            </a:r>
            <a:endParaRPr lang="lt-LT" sz="1100" dirty="0"/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lt-LT" sz="1100" dirty="0" smtClean="0"/>
              <a:t>Anglų kalba</a:t>
            </a:r>
            <a:endParaRPr lang="lt-LT" sz="1100" dirty="0"/>
          </a:p>
        </p:txBody>
      </p:sp>
      <p:sp>
        <p:nvSpPr>
          <p:cNvPr id="6" name="5 teksto vietos rezervavimo ženklas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lt-LT" sz="1100" dirty="0" smtClean="0"/>
              <a:t>Prancūzų kalba</a:t>
            </a:r>
            <a:endParaRPr lang="lt-LT" sz="1100" dirty="0"/>
          </a:p>
        </p:txBody>
      </p:sp>
      <p:sp>
        <p:nvSpPr>
          <p:cNvPr id="7" name="6 teksto vietos rezervavimo ženklas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lt-LT" sz="1100" dirty="0" smtClean="0"/>
              <a:t>Fizika</a:t>
            </a:r>
            <a:endParaRPr lang="lt-LT" sz="1100" dirty="0"/>
          </a:p>
        </p:txBody>
      </p:sp>
      <p:sp>
        <p:nvSpPr>
          <p:cNvPr id="8" name="7 teksto vietos rezervavimo ženklas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lt-LT" sz="1100" dirty="0" smtClean="0"/>
              <a:t>Informatika</a:t>
            </a:r>
            <a:endParaRPr lang="lt-LT" sz="1100" dirty="0"/>
          </a:p>
        </p:txBody>
      </p:sp>
      <p:sp>
        <p:nvSpPr>
          <p:cNvPr id="9" name="8 teksto vietos rezervavimo ženklas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lt-LT" sz="1100" dirty="0" smtClean="0"/>
              <a:t>Dailė</a:t>
            </a:r>
            <a:endParaRPr lang="lt-LT" sz="1100" dirty="0"/>
          </a:p>
        </p:txBody>
      </p:sp>
      <p:sp>
        <p:nvSpPr>
          <p:cNvPr id="10" name="9 teksto vietos rezervavimo ženklas"/>
          <p:cNvSpPr>
            <a:spLocks noGrp="1"/>
          </p:cNvSpPr>
          <p:nvPr>
            <p:ph type="body" sz="quarter" idx="16"/>
          </p:nvPr>
        </p:nvSpPr>
        <p:spPr/>
        <p:txBody>
          <a:bodyPr rtlCol="0">
            <a:normAutofit/>
          </a:bodyPr>
          <a:lstStyle/>
          <a:p>
            <a:pPr rtl="0"/>
            <a:r>
              <a:rPr lang="lt-LT" sz="1050" dirty="0" smtClean="0"/>
              <a:t>Spalio 24 d.</a:t>
            </a:r>
            <a:endParaRPr lang="lt-LT" sz="1050" dirty="0"/>
          </a:p>
        </p:txBody>
      </p:sp>
      <p:sp>
        <p:nvSpPr>
          <p:cNvPr id="89" name="88 teksto vietos rezervavimo ženklas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lt-LT" dirty="0" smtClean="0"/>
              <a:t>Mokytis testui</a:t>
            </a:r>
            <a:endParaRPr lang="lt-LT" dirty="0"/>
          </a:p>
        </p:txBody>
      </p:sp>
      <p:sp>
        <p:nvSpPr>
          <p:cNvPr id="90" name="89 teksto vietos rezervavimo ženklas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91" name="90 teksto vietos rezervavimo ženklas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92" name="91 teksto vietos rezervavimo ženklas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93" name="92 teksto vietos rezervavimo ženklas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94" name="93 teksto vietos rezervavimo ženklas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8" name="17 teksto vietos rezervavimo ženklas"/>
          <p:cNvSpPr>
            <a:spLocks noGrp="1"/>
          </p:cNvSpPr>
          <p:nvPr>
            <p:ph type="body" sz="quarter" idx="24"/>
          </p:nvPr>
        </p:nvSpPr>
        <p:spPr/>
        <p:txBody>
          <a:bodyPr rtlCol="0">
            <a:normAutofit/>
          </a:bodyPr>
          <a:lstStyle/>
          <a:p>
            <a:pPr rtl="0"/>
            <a:r>
              <a:rPr lang="lt-LT" sz="1050" dirty="0" smtClean="0"/>
              <a:t>Spalio 25 d.</a:t>
            </a:r>
            <a:endParaRPr lang="lt-LT" sz="1050" dirty="0"/>
          </a:p>
        </p:txBody>
      </p:sp>
      <p:sp>
        <p:nvSpPr>
          <p:cNvPr id="95" name="94 teksto vietos rezervavimo ženklas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lt-LT" dirty="0" smtClean="0"/>
              <a:t>Testas – 4 skyrius</a:t>
            </a:r>
            <a:endParaRPr lang="lt-LT" dirty="0"/>
          </a:p>
        </p:txBody>
      </p:sp>
      <p:sp>
        <p:nvSpPr>
          <p:cNvPr id="96" name="95 teksto vietos rezervavimo ženklas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97" name="96 teksto vietos rezervavimo ženklas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98" name="97 teksto vietos rezervavimo ženklas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99" name="98 teksto vietos rezervavimo ženklas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00" name="99 teksto vietos rezervavimo ženklas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26" name="25 teksto vietos rezervavimo ženklas"/>
          <p:cNvSpPr>
            <a:spLocks noGrp="1"/>
          </p:cNvSpPr>
          <p:nvPr>
            <p:ph type="body" sz="quarter" idx="32"/>
          </p:nvPr>
        </p:nvSpPr>
        <p:spPr/>
        <p:txBody>
          <a:bodyPr rtlCol="0">
            <a:normAutofit/>
          </a:bodyPr>
          <a:lstStyle/>
          <a:p>
            <a:pPr rtl="0"/>
            <a:r>
              <a:rPr lang="lt-LT" sz="1050" dirty="0" smtClean="0"/>
              <a:t>Spalio 26 d.</a:t>
            </a:r>
            <a:endParaRPr lang="lt-LT" sz="1050" dirty="0"/>
          </a:p>
        </p:txBody>
      </p:sp>
      <p:sp>
        <p:nvSpPr>
          <p:cNvPr id="101" name="100 teksto vietos rezervavimo ženklas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02" name="101 teksto vietos rezervavimo ženklas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03" name="102 teksto vietos rezervavimo ženklas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04" name="103 teksto vietos rezervavimo ženklas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lt-LT" dirty="0" smtClean="0"/>
              <a:t>Šiandien pamokos nėra</a:t>
            </a:r>
            <a:endParaRPr lang="lt-LT" dirty="0"/>
          </a:p>
        </p:txBody>
      </p:sp>
      <p:sp>
        <p:nvSpPr>
          <p:cNvPr id="105" name="104 teksto vietos rezervavimo ženklas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06" name="105 teksto vietos rezervavimo ženklas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lt-LT" dirty="0" smtClean="0"/>
              <a:t>Atsinešti „</a:t>
            </a:r>
            <a:r>
              <a:rPr lang="lt-LT" dirty="0" err="1" smtClean="0"/>
              <a:t>Inspiration</a:t>
            </a:r>
            <a:r>
              <a:rPr lang="lt-LT" dirty="0" smtClean="0"/>
              <a:t>“ failą</a:t>
            </a:r>
            <a:endParaRPr lang="lt-LT" dirty="0"/>
          </a:p>
        </p:txBody>
      </p:sp>
      <p:sp>
        <p:nvSpPr>
          <p:cNvPr id="34" name="33 teksto vietos rezervavimo ženklas"/>
          <p:cNvSpPr>
            <a:spLocks noGrp="1"/>
          </p:cNvSpPr>
          <p:nvPr>
            <p:ph type="body" sz="quarter" idx="40"/>
          </p:nvPr>
        </p:nvSpPr>
        <p:spPr/>
        <p:txBody>
          <a:bodyPr rtlCol="0">
            <a:normAutofit/>
          </a:bodyPr>
          <a:lstStyle/>
          <a:p>
            <a:pPr rtl="0"/>
            <a:r>
              <a:rPr lang="lt-LT" sz="1050" dirty="0" smtClean="0"/>
              <a:t>Spalio 27 d.</a:t>
            </a:r>
            <a:endParaRPr lang="lt-LT" sz="1050" dirty="0"/>
          </a:p>
        </p:txBody>
      </p:sp>
      <p:sp>
        <p:nvSpPr>
          <p:cNvPr id="107" name="106 teksto vietos rezervavimo ženklas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08" name="107 teksto vietos rezervavimo ženklas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09" name="108 teksto vietos rezervavimo ženklas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10" name="109 teksto vietos rezervavimo ženklas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11" name="110 teksto vietos rezervavimo ženklas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12" name="111 teksto vietos rezervavimo ženklas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42" name="41 teksto vietos rezervavimo ženklas"/>
          <p:cNvSpPr>
            <a:spLocks noGrp="1"/>
          </p:cNvSpPr>
          <p:nvPr>
            <p:ph type="body" sz="quarter" idx="48"/>
          </p:nvPr>
        </p:nvSpPr>
        <p:spPr/>
        <p:txBody>
          <a:bodyPr rtlCol="0">
            <a:normAutofit/>
          </a:bodyPr>
          <a:lstStyle/>
          <a:p>
            <a:pPr rtl="0"/>
            <a:r>
              <a:rPr lang="lt-LT" sz="1050" dirty="0" smtClean="0"/>
              <a:t>Spalio 28 d.</a:t>
            </a:r>
            <a:endParaRPr lang="lt-LT" sz="1050" dirty="0"/>
          </a:p>
        </p:txBody>
      </p:sp>
      <p:sp>
        <p:nvSpPr>
          <p:cNvPr id="113" name="112 teksto vietos rezervavimo ženklas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14" name="113 teksto vietos rezervavimo ženklas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15" name="114 teksto vietos rezervavimo ženklas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16" name="115 teksto vietos rezervavimo ženklas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17" name="116 teksto vietos rezervavimo ženklas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18" name="117 teksto vietos rezervavimo ženklas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0" name="49 teksto vietos rezervavimo ženklas"/>
          <p:cNvSpPr>
            <a:spLocks noGrp="1"/>
          </p:cNvSpPr>
          <p:nvPr>
            <p:ph type="body" sz="quarter" idx="56"/>
          </p:nvPr>
        </p:nvSpPr>
        <p:spPr/>
        <p:txBody>
          <a:bodyPr rtlCol="0">
            <a:normAutofit/>
          </a:bodyPr>
          <a:lstStyle/>
          <a:p>
            <a:pPr rtl="0"/>
            <a:r>
              <a:rPr lang="lt-LT" sz="1050" dirty="0" smtClean="0"/>
              <a:t>Spalio 29 d.</a:t>
            </a:r>
            <a:endParaRPr lang="lt-LT" sz="1050" dirty="0"/>
          </a:p>
        </p:txBody>
      </p:sp>
      <p:sp>
        <p:nvSpPr>
          <p:cNvPr id="119" name="118 teksto vietos rezervavimo ženklas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20" name="119 teksto vietos rezervavimo ženklas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r>
              <a:rPr lang="lt-LT" dirty="0" smtClean="0"/>
              <a:t>Rašinio terminas šiandien</a:t>
            </a:r>
            <a:endParaRPr lang="lt-LT" dirty="0"/>
          </a:p>
        </p:txBody>
      </p:sp>
      <p:sp>
        <p:nvSpPr>
          <p:cNvPr id="121" name="120 teksto vietos rezervavimo ženklas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22" name="121 teksto vietos rezervavimo ženklas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23" name="122 teksto vietos rezervavimo ženklas"/>
          <p:cNvSpPr>
            <a:spLocks noGrp="1"/>
          </p:cNvSpPr>
          <p:nvPr>
            <p:ph type="body" sz="quarter" idx="62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24" name="123 teksto vietos rezervavimo ženklas"/>
          <p:cNvSpPr>
            <a:spLocks noGrp="1"/>
          </p:cNvSpPr>
          <p:nvPr>
            <p:ph type="body" sz="quarter" idx="63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58" name="57 teksto vietos rezervavimo ženklas"/>
          <p:cNvSpPr>
            <a:spLocks noGrp="1"/>
          </p:cNvSpPr>
          <p:nvPr>
            <p:ph type="body" sz="quarter" idx="64"/>
          </p:nvPr>
        </p:nvSpPr>
        <p:spPr/>
        <p:txBody>
          <a:bodyPr rtlCol="0">
            <a:normAutofit/>
          </a:bodyPr>
          <a:lstStyle/>
          <a:p>
            <a:pPr rtl="0"/>
            <a:r>
              <a:rPr lang="lt-LT" sz="1050" dirty="0" smtClean="0"/>
              <a:t>Spalio 30 d.</a:t>
            </a:r>
            <a:endParaRPr lang="lt-LT" sz="1050" dirty="0"/>
          </a:p>
        </p:txBody>
      </p:sp>
      <p:sp>
        <p:nvSpPr>
          <p:cNvPr id="125" name="124 teksto vietos rezervavimo ženklas"/>
          <p:cNvSpPr>
            <a:spLocks noGrp="1"/>
          </p:cNvSpPr>
          <p:nvPr>
            <p:ph type="body" sz="quarter" idx="66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26" name="125 teksto vietos rezervavimo ženklas"/>
          <p:cNvSpPr>
            <a:spLocks noGrp="1"/>
          </p:cNvSpPr>
          <p:nvPr>
            <p:ph type="body" sz="quarter" idx="67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27" name="126 teksto vietos rezervavimo ženklas"/>
          <p:cNvSpPr>
            <a:spLocks noGrp="1"/>
          </p:cNvSpPr>
          <p:nvPr>
            <p:ph type="body" sz="quarter" idx="68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28" name="127 teksto vietos rezervavimo ženklas"/>
          <p:cNvSpPr>
            <a:spLocks noGrp="1"/>
          </p:cNvSpPr>
          <p:nvPr>
            <p:ph type="body" sz="quarter" idx="69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29" name="128 teksto vietos rezervavimo ženklas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130" name="129 teksto vietos rezervavimo ženklas"/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lt-LT" dirty="0"/>
          </a:p>
        </p:txBody>
      </p:sp>
      <p:sp>
        <p:nvSpPr>
          <p:cNvPr id="66" name="65 teksto vietos rezervavimo ženklas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algn="r" rtl="0"/>
            <a:r>
              <a:rPr lang="lt-LT" dirty="0" smtClean="0"/>
              <a:t>2016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Schedule_BySubject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„Office“ tema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„Office“ tema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9EF61D-3054-45DC-A21C-C92096F5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0AF8389-C15A-4880-8799-C2AB875D57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0A4D11-8D2F-4028-9CC9-FE293701AF54}">
  <ds:schemaRefs>
    <ds:schemaRef ds:uri="http://schemas.microsoft.com/office/2006/documentManagement/types"/>
    <ds:schemaRef ds:uri="http://purl.org/dc/terms/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Impact</vt:lpstr>
      <vt:lpstr>ClassSchedule_BySubject</vt:lpstr>
      <vt:lpstr>Pamokų tvarkaraštis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Schedule</dc:title>
  <dc:creator/>
  <cp:lastModifiedBy/>
  <cp:revision>2</cp:revision>
  <dcterms:created xsi:type="dcterms:W3CDTF">2013-04-03T13:20:06Z</dcterms:created>
  <dcterms:modified xsi:type="dcterms:W3CDTF">2015-10-23T12:42:40Z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