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9C43EDD0-4B56-4C5C-A065-19225C9F6F92}" type="datetime1">
              <a:rPr lang="lt-LT" smtClean="0"/>
              <a:t>2013.08.02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BA521EC-3712-4956-9281-7BB8CD12B3A1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9DA69E52-2B2A-4F4E-B66B-3F3C88389A77}" type="datetime1">
              <a:rPr lang="lt-LT" smtClean="0"/>
              <a:pPr/>
              <a:t>2013.08.02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dirty="0"/>
              <a:t>Spustelėkite, kad redaguotumėte ruošinio teksto stilius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A8194953-824E-4DC7-A41B-415AFFE97069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dinė skaidrė su paveikslėl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lt-LT" sz="4800" b="1" baseline="0">
                <a:latin typeface="Gabriola" panose="04040605051002020D02" pitchFamily="82" charset="0"/>
              </a:defRPr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t-LT" sz="3200" cap="all" normalizeH="1" baseline="0">
                <a:solidFill>
                  <a:schemeClr val="accent6"/>
                </a:solidFill>
                <a:latin typeface="Gabriola" panose="04040605051002020D02" pitchFamily="82" charset="0"/>
              </a:defRPr>
            </a:lvl1pPr>
            <a:lvl2pPr marL="457200" indent="0" algn="ctr" latinLnBrk="0">
              <a:buNone/>
              <a:defRPr lang="lt-LT" sz="2000"/>
            </a:lvl2pPr>
            <a:lvl3pPr marL="914400" indent="0" algn="ctr" latinLnBrk="0">
              <a:buNone/>
              <a:defRPr lang="lt-LT" sz="1800"/>
            </a:lvl3pPr>
            <a:lvl4pPr marL="1371600" indent="0" algn="ctr" latinLnBrk="0">
              <a:buNone/>
              <a:defRPr lang="lt-LT" sz="1600"/>
            </a:lvl4pPr>
            <a:lvl5pPr marL="1828800" indent="0" algn="ctr" latinLnBrk="0">
              <a:buNone/>
              <a:defRPr lang="lt-LT" sz="1600"/>
            </a:lvl5pPr>
            <a:lvl6pPr marL="2286000" indent="0" algn="ctr" latinLnBrk="0">
              <a:buNone/>
              <a:defRPr lang="lt-LT" sz="1600"/>
            </a:lvl6pPr>
            <a:lvl7pPr marL="2743200" indent="0" algn="ctr" latinLnBrk="0">
              <a:buNone/>
              <a:defRPr lang="lt-LT" sz="1600"/>
            </a:lvl7pPr>
            <a:lvl8pPr marL="3200400" indent="0" algn="ctr" latinLnBrk="0">
              <a:buNone/>
              <a:defRPr lang="lt-LT" sz="1600"/>
            </a:lvl8pPr>
            <a:lvl9pPr marL="3657600" indent="0" algn="ctr" latinLnBrk="0">
              <a:buNone/>
              <a:defRPr lang="lt-LT" sz="1600"/>
            </a:lvl9pPr>
          </a:lstStyle>
          <a:p>
            <a:r>
              <a:rPr lang="lt-LT" noProof="0" dirty="0"/>
              <a:t>Spustelėję redag. ruoš. paantrš. Stilių</a:t>
            </a:r>
          </a:p>
        </p:txBody>
      </p:sp>
      <p:sp>
        <p:nvSpPr>
          <p:cNvPr id="5" name="4 paveikslėlio vietos rezervavimo ženklas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yriau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8 paveikslėli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lt-LT" sz="60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lt-LT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lt-L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lt-L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lt-L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</a:lstStyle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</a:lstStyle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lt-LT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lt-LT" sz="2000" b="1"/>
            </a:lvl2pPr>
            <a:lvl3pPr marL="914400" indent="0" latinLnBrk="0">
              <a:buNone/>
              <a:defRPr lang="lt-LT" sz="1800" b="1"/>
            </a:lvl3pPr>
            <a:lvl4pPr marL="1371600" indent="0" latinLnBrk="0">
              <a:buNone/>
              <a:defRPr lang="lt-LT" sz="1600" b="1"/>
            </a:lvl4pPr>
            <a:lvl5pPr marL="1828800" indent="0" latinLnBrk="0">
              <a:buNone/>
              <a:defRPr lang="lt-LT" sz="1600" b="1"/>
            </a:lvl5pPr>
            <a:lvl6pPr marL="2286000" indent="0" latinLnBrk="0">
              <a:buNone/>
              <a:defRPr lang="lt-LT" sz="1600" b="1"/>
            </a:lvl6pPr>
            <a:lvl7pPr marL="2743200" indent="0" latinLnBrk="0">
              <a:buNone/>
              <a:defRPr lang="lt-LT" sz="1600" b="1"/>
            </a:lvl7pPr>
            <a:lvl8pPr marL="3200400" indent="0" latinLnBrk="0">
              <a:buNone/>
              <a:defRPr lang="lt-LT" sz="1600" b="1"/>
            </a:lvl8pPr>
            <a:lvl9pPr marL="3657600" indent="0" latinLnBrk="0">
              <a:buNone/>
              <a:defRPr lang="lt-LT" sz="1600" b="1"/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</a:lstStyle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lt-LT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lt-LT" sz="2000" b="1"/>
            </a:lvl2pPr>
            <a:lvl3pPr marL="914400" indent="0" latinLnBrk="0">
              <a:buNone/>
              <a:defRPr lang="lt-LT" sz="1800" b="1"/>
            </a:lvl3pPr>
            <a:lvl4pPr marL="1371600" indent="0" latinLnBrk="0">
              <a:buNone/>
              <a:defRPr lang="lt-LT" sz="1600" b="1"/>
            </a:lvl4pPr>
            <a:lvl5pPr marL="1828800" indent="0" latinLnBrk="0">
              <a:buNone/>
              <a:defRPr lang="lt-LT" sz="1600" b="1"/>
            </a:lvl5pPr>
            <a:lvl6pPr marL="2286000" indent="0" latinLnBrk="0">
              <a:buNone/>
              <a:defRPr lang="lt-LT" sz="1600" b="1"/>
            </a:lvl6pPr>
            <a:lvl7pPr marL="2743200" indent="0" latinLnBrk="0">
              <a:buNone/>
              <a:defRPr lang="lt-LT" sz="1600" b="1"/>
            </a:lvl7pPr>
            <a:lvl8pPr marL="3200400" indent="0" latinLnBrk="0">
              <a:buNone/>
              <a:defRPr lang="lt-LT" sz="1600" b="1"/>
            </a:lvl8pPr>
            <a:lvl9pPr marL="3657600" indent="0" latinLnBrk="0">
              <a:buNone/>
              <a:defRPr lang="lt-LT" sz="1600" b="1"/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</a:lstStyle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lt-LT" sz="44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lt-LT" sz="2800"/>
            </a:lvl1pPr>
            <a:lvl2pPr latinLnBrk="0">
              <a:defRPr lang="lt-LT" sz="2400"/>
            </a:lvl2pPr>
            <a:lvl3pPr latinLnBrk="0">
              <a:defRPr lang="lt-LT" sz="2000"/>
            </a:lvl3pPr>
            <a:lvl4pPr latinLnBrk="0">
              <a:defRPr lang="lt-LT" sz="1800"/>
            </a:lvl4pPr>
            <a:lvl5pPr latinLnBrk="0">
              <a:defRPr lang="lt-LT" sz="1800"/>
            </a:lvl5pPr>
            <a:lvl6pPr latinLnBrk="0">
              <a:defRPr lang="lt-LT" sz="2000"/>
            </a:lvl6pPr>
            <a:lvl7pPr latinLnBrk="0">
              <a:defRPr lang="lt-LT" sz="2000"/>
            </a:lvl7pPr>
            <a:lvl8pPr latinLnBrk="0">
              <a:defRPr lang="lt-LT" sz="2000"/>
            </a:lvl8pPr>
            <a:lvl9pPr latinLnBrk="0">
              <a:defRPr lang="lt-LT" sz="2000"/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lt-LT" sz="2400"/>
            </a:lvl1pPr>
            <a:lvl2pPr marL="457200" indent="0" latinLnBrk="0">
              <a:buNone/>
              <a:defRPr lang="lt-LT" sz="1400"/>
            </a:lvl2pPr>
            <a:lvl3pPr marL="914400" indent="0" latinLnBrk="0">
              <a:buNone/>
              <a:defRPr lang="lt-LT" sz="1200"/>
            </a:lvl3pPr>
            <a:lvl4pPr marL="1371600" indent="0" latinLnBrk="0">
              <a:buNone/>
              <a:defRPr lang="lt-LT" sz="1000"/>
            </a:lvl4pPr>
            <a:lvl5pPr marL="1828800" indent="0" latinLnBrk="0">
              <a:buNone/>
              <a:defRPr lang="lt-LT" sz="1000"/>
            </a:lvl5pPr>
            <a:lvl6pPr marL="2286000" indent="0" latinLnBrk="0">
              <a:buNone/>
              <a:defRPr lang="lt-LT" sz="1000"/>
            </a:lvl6pPr>
            <a:lvl7pPr marL="2743200" indent="0" latinLnBrk="0">
              <a:buNone/>
              <a:defRPr lang="lt-LT" sz="1000"/>
            </a:lvl7pPr>
            <a:lvl8pPr marL="3200400" indent="0" latinLnBrk="0">
              <a:buNone/>
              <a:defRPr lang="lt-LT" sz="1000"/>
            </a:lvl8pPr>
            <a:lvl9pPr marL="3657600" indent="0" latinLnBrk="0">
              <a:buNone/>
              <a:defRPr lang="lt-LT" sz="1000"/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9 paveikslėli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lt-LT" sz="44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paveikslėlio vietos rezervavimo ženklas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lt-LT" sz="2800"/>
            </a:lvl1pPr>
            <a:lvl2pPr marL="457200" indent="0" latinLnBrk="0">
              <a:buNone/>
              <a:defRPr lang="lt-LT" sz="2800"/>
            </a:lvl2pPr>
            <a:lvl3pPr marL="914400" indent="0" latinLnBrk="0">
              <a:buNone/>
              <a:defRPr lang="lt-LT" sz="2400"/>
            </a:lvl3pPr>
            <a:lvl4pPr marL="1371600" indent="0" latinLnBrk="0">
              <a:buNone/>
              <a:defRPr lang="lt-LT" sz="2000"/>
            </a:lvl4pPr>
            <a:lvl5pPr marL="1828800" indent="0" latinLnBrk="0">
              <a:buNone/>
              <a:defRPr lang="lt-LT" sz="2000"/>
            </a:lvl5pPr>
            <a:lvl6pPr marL="2286000" indent="0" latinLnBrk="0">
              <a:buNone/>
              <a:defRPr lang="lt-LT" sz="2000"/>
            </a:lvl6pPr>
            <a:lvl7pPr marL="2743200" indent="0" latinLnBrk="0">
              <a:buNone/>
              <a:defRPr lang="lt-LT" sz="2000"/>
            </a:lvl7pPr>
            <a:lvl8pPr marL="3200400" indent="0" latinLnBrk="0">
              <a:buNone/>
              <a:defRPr lang="lt-LT" sz="2000"/>
            </a:lvl8pPr>
            <a:lvl9pPr marL="3657600" indent="0" latinLnBrk="0">
              <a:buNone/>
              <a:defRPr lang="lt-LT" sz="2000"/>
            </a:lvl9pPr>
          </a:lstStyle>
          <a:p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lt-LT" sz="2400"/>
            </a:lvl1pPr>
            <a:lvl2pPr marL="457200" indent="0" latinLnBrk="0">
              <a:buNone/>
              <a:defRPr lang="lt-LT" sz="1400"/>
            </a:lvl2pPr>
            <a:lvl3pPr marL="914400" indent="0" latinLnBrk="0">
              <a:buNone/>
              <a:defRPr lang="lt-LT" sz="1200"/>
            </a:lvl3pPr>
            <a:lvl4pPr marL="1371600" indent="0" latinLnBrk="0">
              <a:buNone/>
              <a:defRPr lang="lt-LT" sz="1000"/>
            </a:lvl4pPr>
            <a:lvl5pPr marL="1828800" indent="0" latinLnBrk="0">
              <a:buNone/>
              <a:defRPr lang="lt-LT" sz="1000"/>
            </a:lvl5pPr>
            <a:lvl6pPr marL="2286000" indent="0" latinLnBrk="0">
              <a:buNone/>
              <a:defRPr lang="lt-LT" sz="1000"/>
            </a:lvl6pPr>
            <a:lvl7pPr marL="2743200" indent="0" latinLnBrk="0">
              <a:buNone/>
              <a:defRPr lang="lt-LT" sz="1000"/>
            </a:lvl7pPr>
            <a:lvl8pPr marL="3200400" indent="0" latinLnBrk="0">
              <a:buNone/>
              <a:defRPr lang="lt-LT" sz="1000"/>
            </a:lvl8pPr>
            <a:lvl9pPr marL="3657600" indent="0" latinLnBrk="0">
              <a:buNone/>
              <a:defRPr lang="lt-LT" sz="1000"/>
            </a:lvl9pPr>
          </a:lstStyle>
          <a:p>
            <a:pPr lvl="0"/>
            <a:r>
              <a:rPr lang="lt-LT" noProof="0" dirty="0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lt-LT" dirty="0"/>
              <a:t>Spustelėję redag.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lt-LT" sz="6600" b="1" baseline="0">
                <a:latin typeface="Gabriola" panose="04040605051002020D02" pitchFamily="82" charset="0"/>
              </a:defRPr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lt-LT" sz="4400" cap="all" normalizeH="1" baseline="0">
                <a:solidFill>
                  <a:schemeClr val="accent6"/>
                </a:solidFill>
                <a:latin typeface="Gabriola" panose="04040605051002020D02" pitchFamily="82" charset="0"/>
              </a:defRPr>
            </a:lvl1pPr>
            <a:lvl2pPr marL="457200" indent="0" algn="ctr" latinLnBrk="0">
              <a:buNone/>
              <a:defRPr lang="lt-LT" sz="2000"/>
            </a:lvl2pPr>
            <a:lvl3pPr marL="914400" indent="0" algn="ctr" latinLnBrk="0">
              <a:buNone/>
              <a:defRPr lang="lt-LT" sz="1800"/>
            </a:lvl3pPr>
            <a:lvl4pPr marL="1371600" indent="0" algn="ctr" latinLnBrk="0">
              <a:buNone/>
              <a:defRPr lang="lt-LT" sz="1600"/>
            </a:lvl4pPr>
            <a:lvl5pPr marL="1828800" indent="0" algn="ctr" latinLnBrk="0">
              <a:buNone/>
              <a:defRPr lang="lt-LT" sz="1600"/>
            </a:lvl5pPr>
            <a:lvl6pPr marL="2286000" indent="0" algn="ctr" latinLnBrk="0">
              <a:buNone/>
              <a:defRPr lang="lt-LT" sz="1600"/>
            </a:lvl6pPr>
            <a:lvl7pPr marL="2743200" indent="0" algn="ctr" latinLnBrk="0">
              <a:buNone/>
              <a:defRPr lang="lt-LT" sz="1600"/>
            </a:lvl7pPr>
            <a:lvl8pPr marL="3200400" indent="0" algn="ctr" latinLnBrk="0">
              <a:buNone/>
              <a:defRPr lang="lt-LT" sz="1600"/>
            </a:lvl8pPr>
            <a:lvl9pPr marL="3657600" indent="0" algn="ctr" latinLnBrk="0">
              <a:buNone/>
              <a:defRPr lang="lt-LT" sz="1600"/>
            </a:lvl9pPr>
          </a:lstStyle>
          <a:p>
            <a:r>
              <a:rPr lang="lt-LT" noProof="0" dirty="0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17 grupė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14 laisva forma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16" name="15 laisva forma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17" name="16 laisva forma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6" name="4 paveikslėlio vietos rezervavimo ženklas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7" name="4 paveikslėlio vietos rezervavimo ženklas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11" name="10 teksto vietos rezervavimo ženklas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grpSp>
        <p:nvGrpSpPr>
          <p:cNvPr id="19" name="18 grupė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19 laisva forma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1" name="20 laisva forma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2" name="21 laisva forma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3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14 paveikslėli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2 grupė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25 laisva forma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7" name="26 laisva forma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9" name="28 laisva forma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30" name="29 laisva forma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Autofit/>
          </a:bodyPr>
          <a:lstStyle>
            <a:lvl1pPr latinLnBrk="0">
              <a:defRPr lang="lt-LT" sz="32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6" name="4 paveikslėlio vietos rezervavimo ženklas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7" name="4 paveikslėlio vietos rezervavimo ženklas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28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sp>
        <p:nvSpPr>
          <p:cNvPr id="31" name="4 paveikslėlio vietos rezervavimo ženklas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du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2 grupė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25 laisva forma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7" name="26 laisva forma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9" name="28 laisva forma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30" name="29 laisva forma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Autofit/>
          </a:bodyPr>
          <a:lstStyle>
            <a:lvl1pPr latinLnBrk="0">
              <a:defRPr lang="lt-LT" sz="32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7" name="4 paveikslėlio vietos rezervavimo ženklas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28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sp>
        <p:nvSpPr>
          <p:cNvPr id="12" name="4 paveikslėlio vietos rezervavimo ženklas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trys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15 paveikslėli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2 grupė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25 laisva forma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7" name="26 laisva forma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9" name="28 laisva forma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30" name="29 laisva forma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lt-LT" sz="36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7" name="4 paveikslėlio vietos rezervavimo ženklas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28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sp>
        <p:nvSpPr>
          <p:cNvPr id="12" name="4 paveikslėlio vietos rezervavimo ženklas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11" name="4 paveikslėlio vietos rezervavimo ženklas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du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2 grupė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25 laisva forma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7" name="26 laisva forma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9" name="28 laisva forma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30" name="29 laisva forma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lt-LT" sz="36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28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sp>
        <p:nvSpPr>
          <p:cNvPr id="12" name="4 paveikslėlio vietos rezervavimo ženklas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13" name="4 paveikslėlio vietos rezervavimo ženklas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trys paveikslė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2 grupė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25 laisva forma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7" name="26 laisva forma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29" name="28 laisva forma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30" name="29 laisva forma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lt-LT" sz="4800"/>
            </a:lvl1pPr>
          </a:lstStyle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6" name="4 paveikslėlio vietos rezervavimo ženklas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7" name="4 paveikslėlio vietos rezervavimo ženklas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  <p:sp>
        <p:nvSpPr>
          <p:cNvPr id="28" name="10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t-LT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t-LT" noProof="0" dirty="0"/>
              <a:t>Įtraukite antraštę čia arba panaikinkite šį tekstą ir išspausdinę albumą patys įrašykite antraštę. </a:t>
            </a:r>
          </a:p>
        </p:txBody>
      </p:sp>
      <p:sp>
        <p:nvSpPr>
          <p:cNvPr id="31" name="4 paveikslėlio vietos rezervavimo ženklas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t-LT" sz="2000"/>
            </a:lvl1pPr>
          </a:lstStyle>
          <a:p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paveikslėli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dirty="0"/>
              <a:t>Spustelėję redag.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dirty="0"/>
              <a:t>Spustelėję redag. ruoš. teksto stilių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  <a:p>
            <a:pPr lvl="5"/>
            <a:r>
              <a:rPr lang="lt-LT" noProof="0" dirty="0"/>
              <a:t>Šeštas</a:t>
            </a:r>
          </a:p>
          <a:p>
            <a:pPr lvl="6"/>
            <a:r>
              <a:rPr lang="lt-LT" noProof="0" dirty="0"/>
              <a:t>Septintas</a:t>
            </a:r>
          </a:p>
          <a:p>
            <a:pPr lvl="7"/>
            <a:r>
              <a:rPr lang="lt-LT" noProof="0" dirty="0"/>
              <a:t>Aštuntas</a:t>
            </a:r>
          </a:p>
          <a:p>
            <a:pPr lvl="8"/>
            <a:r>
              <a:rPr lang="lt-LT" noProof="0" dirty="0"/>
              <a:t>devyni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lt-LT" sz="1200">
                <a:solidFill>
                  <a:schemeClr val="tx1"/>
                </a:solidFill>
              </a:defRPr>
            </a:lvl1pPr>
          </a:lstStyle>
          <a:p>
            <a:fld id="{B420834F-C63B-46BF-BD46-3A7A32ED4B7E}" type="datetime1">
              <a:rPr lang="lt-LT" smtClean="0"/>
              <a:pPr/>
              <a:t>2013.08.02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lt-LT" sz="1200">
                <a:solidFill>
                  <a:schemeClr val="tx1"/>
                </a:solidFill>
              </a:defRPr>
            </a:lvl1pPr>
          </a:lstStyle>
          <a:p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lt-LT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lt-LT" sz="4000" b="1" kern="1200" cap="all" normalizeH="1" baseline="0">
          <a:solidFill>
            <a:schemeClr val="accent5"/>
          </a:solidFill>
          <a:latin typeface="Gabriola" panose="040406050510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lt-L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Pavasario atostogos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2013</a:t>
            </a:r>
          </a:p>
        </p:txBody>
      </p:sp>
      <p:pic>
        <p:nvPicPr>
          <p:cNvPr id="7" name="6 paveikslėlio vietos rezervavimo ženklas" descr="Išrikiuotos banglentės. Norėdami pakeisti šį paveikslėlį, pažymėkite jį ir panaikinkite. Tada spustelėkite piktogramą Įterpti paveikslėlį, kad įterptumėte naują." title="Paveikslėlio pavyzdys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3" name="12 paveikslėlio vietos rezervavimo ženklas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13 paveikslėlio vietos rezervavimo ženklas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14 teksto vietos rezervavimo ženklas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6" name="15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3" name="12 paveikslėlio vietos rezervavimo ženklas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13 paveikslėlio vietos rezervavimo ženklas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14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6" name="15 paveikslėlio vietos rezervavimo ženklas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10 paveikslėlio vietos rezervavimo ženklas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11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3" name="12 paveikslėlio vietos rezervavimo ženklas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3" name="12 paveikslėlio vietos rezervavimo ženklas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13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5" name="14 paveikslėlio vietos rezervavimo ženklas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15 paveikslėlio vietos rezervavimo ženklas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10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11 paveikslėlio vietos rezervavimo ženklas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12 paveikslėlio vietos rezervavimo ženklas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3" name="12 paveikslėlio vietos rezervavimo ženklas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13 paveikslėlio vietos rezervavimo ženklas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14 teksto vietos rezervavimo ženklas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6" name="15 paveikslėlio vietos rezervavimo ženklas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vasario atostogų albumas">
  <a:themeElements>
    <a:clrScheme name="Pavasario atostogos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Plačiaekranė</PresentationFormat>
  <Paragraphs>9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Gabriola</vt:lpstr>
      <vt:lpstr>Segoe Script</vt:lpstr>
      <vt:lpstr>Pavasario atostogų albumas</vt:lpstr>
      <vt:lpstr>Pavasario atostogos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2013-05-10T13:06:48Z</dcterms:created>
  <dcterms:modified xsi:type="dcterms:W3CDTF">2013-08-02T07:45:01Z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