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64" r:id="rId4"/>
    <p:sldMasterId id="2147483888" r:id="rId5"/>
    <p:sldMasterId id="2147483900" r:id="rId6"/>
    <p:sldMasterId id="2147483912" r:id="rId7"/>
  </p:sldMasterIdLst>
  <p:notesMasterIdLst>
    <p:notesMasterId r:id="rId28"/>
  </p:notesMasterIdLst>
  <p:handoutMasterIdLst>
    <p:handoutMasterId r:id="rId29"/>
  </p:handoutMasterIdLst>
  <p:sldIdLst>
    <p:sldId id="256" r:id="rId8"/>
    <p:sldId id="277" r:id="rId9"/>
    <p:sldId id="267" r:id="rId10"/>
    <p:sldId id="278" r:id="rId11"/>
    <p:sldId id="280" r:id="rId12"/>
    <p:sldId id="258" r:id="rId13"/>
    <p:sldId id="259" r:id="rId14"/>
    <p:sldId id="281" r:id="rId15"/>
    <p:sldId id="270" r:id="rId16"/>
    <p:sldId id="260" r:id="rId17"/>
    <p:sldId id="276" r:id="rId18"/>
    <p:sldId id="282" r:id="rId19"/>
    <p:sldId id="263" r:id="rId20"/>
    <p:sldId id="271" r:id="rId21"/>
    <p:sldId id="272" r:id="rId22"/>
    <p:sldId id="273" r:id="rId23"/>
    <p:sldId id="274" r:id="rId24"/>
    <p:sldId id="265" r:id="rId25"/>
    <p:sldId id="266" r:id="rId26"/>
    <p:sldId id="27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Įvadinė medžiaga" id="{05CDB963-8A90-4731-BD28-2E30D3FF484D}">
          <p14:sldIdLst>
            <p14:sldId id="256"/>
            <p14:sldId id="277"/>
            <p14:sldId id="267"/>
            <p14:sldId id="278"/>
            <p14:sldId id="280"/>
          </p14:sldIdLst>
        </p14:section>
        <p14:section name="1 grupės narys" id="{67C82EDF-45E1-4F40-99E4-61CBD9D71B6D}">
          <p14:sldIdLst>
            <p14:sldId id="258"/>
            <p14:sldId id="259"/>
            <p14:sldId id="281"/>
            <p14:sldId id="270"/>
          </p14:sldIdLst>
        </p14:section>
        <p14:section name="2 grupės narys" id="{32CC8908-2DD1-4586-B325-D49E78524F47}">
          <p14:sldIdLst>
            <p14:sldId id="260"/>
            <p14:sldId id="276"/>
            <p14:sldId id="282"/>
            <p14:sldId id="263"/>
          </p14:sldIdLst>
        </p14:section>
        <p14:section name="3 grupės narys" id="{B5B72871-FE73-4A50-BCA1-1D7369E16A16}">
          <p14:sldIdLst>
            <p14:sldId id="271"/>
            <p14:sldId id="272"/>
            <p14:sldId id="273"/>
            <p14:sldId id="274"/>
          </p14:sldIdLst>
        </p14:section>
        <p14:section name="Bendrasis uždarymas" id="{29DF22C9-5858-4D83-9365-7B659F873499}">
          <p14:sldIdLst>
            <p14:sldId id="265"/>
            <p14:sldId id="266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ius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70247" autoAdjust="0"/>
  </p:normalViewPr>
  <p:slideViewPr>
    <p:cSldViewPr snapToGrid="0">
      <p:cViewPr varScale="1">
        <p:scale>
          <a:sx n="117" d="100"/>
          <a:sy n="11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commentAuthors" Target="commentAuthors.xml"/><Relationship Id="rId8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Pirmas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 tikrinimas</c:v>
                </c:pt>
                <c:pt idx="1">
                  <c:v>2 tikrinimas</c:v>
                </c:pt>
                <c:pt idx="2">
                  <c:v>3 tikrinimas</c:v>
                </c:pt>
                <c:pt idx="3">
                  <c:v>4 tikrinimas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Antras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 tikrinimas</c:v>
                </c:pt>
                <c:pt idx="1">
                  <c:v>2 tikrinimas</c:v>
                </c:pt>
                <c:pt idx="2">
                  <c:v>3 tikrinimas</c:v>
                </c:pt>
                <c:pt idx="3">
                  <c:v>4 tikrinimas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Trečias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 tikrinimas</c:v>
                </c:pt>
                <c:pt idx="1">
                  <c:v>2 tikrinimas</c:v>
                </c:pt>
                <c:pt idx="2">
                  <c:v>3 tikrinimas</c:v>
                </c:pt>
                <c:pt idx="3">
                  <c:v>4 tikrinimas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2110712224"/>
        <c:axId val="-2110713312"/>
      </c:barChart>
      <c:catAx>
        <c:axId val="-211071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-2110713312"/>
        <c:crosses val="autoZero"/>
        <c:auto val="1"/>
        <c:lblAlgn val="ctr"/>
        <c:lblOffset val="100"/>
        <c:noMultiLvlLbl val="0"/>
      </c:catAx>
      <c:valAx>
        <c:axId val="-21107133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2110712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 stulpelis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 elementas</c:v>
                </c:pt>
                <c:pt idx="1">
                  <c:v>2 elementas</c:v>
                </c:pt>
                <c:pt idx="2">
                  <c:v>3 elementas</c:v>
                </c:pt>
                <c:pt idx="3">
                  <c:v>4 elementas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 serija</c:v>
                </c:pt>
              </c:strCache>
            </c:strRef>
          </c:tx>
          <c:spPr>
            <a:ln w="28575" cap="rnd">
              <a:solidFill>
                <a:schemeClr val="accent1">
                  <a:shade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1 kategorija</c:v>
                </c:pt>
                <c:pt idx="1">
                  <c:v>2 kategorija</c:v>
                </c:pt>
                <c:pt idx="2">
                  <c:v>3 kategorija</c:v>
                </c:pt>
                <c:pt idx="3">
                  <c:v>4 kategorija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serija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1 kategorija</c:v>
                </c:pt>
                <c:pt idx="1">
                  <c:v>2 kategorija</c:v>
                </c:pt>
                <c:pt idx="2">
                  <c:v>3 kategorija</c:v>
                </c:pt>
                <c:pt idx="3">
                  <c:v>4 kategorija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 serija</c:v>
                </c:pt>
              </c:strCache>
            </c:strRef>
          </c:tx>
          <c:spPr>
            <a:ln w="28575" cap="rnd">
              <a:solidFill>
                <a:schemeClr val="accent1">
                  <a:tint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1 kategorija</c:v>
                </c:pt>
                <c:pt idx="1">
                  <c:v>2 kategorija</c:v>
                </c:pt>
                <c:pt idx="2">
                  <c:v>3 kategorija</c:v>
                </c:pt>
                <c:pt idx="3">
                  <c:v>4 kategorija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10717120"/>
        <c:axId val="-2052341872"/>
      </c:lineChart>
      <c:catAx>
        <c:axId val="-211071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-2052341872"/>
        <c:crosses val="autoZero"/>
        <c:auto val="1"/>
        <c:lblAlgn val="ctr"/>
        <c:lblOffset val="100"/>
        <c:noMultiLvlLbl val="0"/>
      </c:catAx>
      <c:valAx>
        <c:axId val="-2052341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t-L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-2110717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55F16E-CB3A-40E4-A8F7-B65244C1B1B2}" type="doc">
      <dgm:prSet loTypeId="urn:microsoft.com/office/officeart/2005/8/layout/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lt-LT"/>
        </a:p>
      </dgm:t>
    </dgm:pt>
    <dgm:pt modelId="{3C268358-FABA-4BB8-9D89-062005484D1E}">
      <dgm:prSet phldrT="[Tekstas]"/>
      <dgm:spPr/>
      <dgm:t>
        <a:bodyPr/>
        <a:lstStyle/>
        <a:p>
          <a:r>
            <a:rPr lang="lt-LT"/>
            <a:t>Elementas</a:t>
          </a:r>
        </a:p>
      </dgm:t>
    </dgm:pt>
    <dgm:pt modelId="{8A804824-E074-483C-B66B-61D667056243}" type="parTrans" cxnId="{AE49C700-5573-4895-915D-CA43108B63DE}">
      <dgm:prSet/>
      <dgm:spPr/>
      <dgm:t>
        <a:bodyPr/>
        <a:lstStyle/>
        <a:p>
          <a:endParaRPr lang="lt-LT"/>
        </a:p>
      </dgm:t>
    </dgm:pt>
    <dgm:pt modelId="{F76505DD-CC30-40B0-B998-2DD6B38C5FF1}" type="sibTrans" cxnId="{AE49C700-5573-4895-915D-CA43108B63DE}">
      <dgm:prSet/>
      <dgm:spPr/>
      <dgm:t>
        <a:bodyPr/>
        <a:lstStyle/>
        <a:p>
          <a:endParaRPr lang="lt-LT"/>
        </a:p>
      </dgm:t>
    </dgm:pt>
    <dgm:pt modelId="{721CA413-830C-4180-8AC8-368DD808A394}">
      <dgm:prSet phldrT="[Tekstas]"/>
      <dgm:spPr/>
      <dgm:t>
        <a:bodyPr/>
        <a:lstStyle/>
        <a:p>
          <a:r>
            <a:rPr lang="lt-LT"/>
            <a:t>Tekstas</a:t>
          </a:r>
        </a:p>
      </dgm:t>
    </dgm:pt>
    <dgm:pt modelId="{9F042717-73EC-46A2-A0B9-E942096EC8A2}" type="parTrans" cxnId="{B679AE25-A6A6-4E9E-9900-D4CCA88DBF6D}">
      <dgm:prSet/>
      <dgm:spPr/>
      <dgm:t>
        <a:bodyPr/>
        <a:lstStyle/>
        <a:p>
          <a:endParaRPr lang="lt-LT"/>
        </a:p>
      </dgm:t>
    </dgm:pt>
    <dgm:pt modelId="{EF09013A-F161-4419-A229-04207A7E7237}" type="sibTrans" cxnId="{B679AE25-A6A6-4E9E-9900-D4CCA88DBF6D}">
      <dgm:prSet/>
      <dgm:spPr/>
      <dgm:t>
        <a:bodyPr/>
        <a:lstStyle/>
        <a:p>
          <a:endParaRPr lang="lt-LT"/>
        </a:p>
      </dgm:t>
    </dgm:pt>
    <dgm:pt modelId="{E32C6B5A-F00C-4469-BAA1-2B7CBC3A0695}">
      <dgm:prSet phldrT="[Tekstas]"/>
      <dgm:spPr/>
      <dgm:t>
        <a:bodyPr/>
        <a:lstStyle/>
        <a:p>
          <a:r>
            <a:rPr lang="lt-LT"/>
            <a:t>Elementas</a:t>
          </a:r>
        </a:p>
      </dgm:t>
    </dgm:pt>
    <dgm:pt modelId="{2659DDF6-753A-4087-9B60-8CFA443A3F61}" type="parTrans" cxnId="{CE3016D1-7AAC-47B8-8AFD-485319DF5471}">
      <dgm:prSet/>
      <dgm:spPr/>
      <dgm:t>
        <a:bodyPr/>
        <a:lstStyle/>
        <a:p>
          <a:endParaRPr lang="lt-LT"/>
        </a:p>
      </dgm:t>
    </dgm:pt>
    <dgm:pt modelId="{79ADE336-43B7-45C3-B2CA-3A15D44E75DE}" type="sibTrans" cxnId="{CE3016D1-7AAC-47B8-8AFD-485319DF5471}">
      <dgm:prSet/>
      <dgm:spPr/>
      <dgm:t>
        <a:bodyPr/>
        <a:lstStyle/>
        <a:p>
          <a:endParaRPr lang="lt-LT"/>
        </a:p>
      </dgm:t>
    </dgm:pt>
    <dgm:pt modelId="{C680F925-E289-4581-A7B8-72ED0286A048}">
      <dgm:prSet phldrT="[Tekstas]"/>
      <dgm:spPr/>
      <dgm:t>
        <a:bodyPr/>
        <a:lstStyle/>
        <a:p>
          <a:r>
            <a:rPr lang="lt-LT"/>
            <a:t>Tekstas</a:t>
          </a:r>
        </a:p>
      </dgm:t>
    </dgm:pt>
    <dgm:pt modelId="{3883E9E3-CE55-4E90-927F-9A1CF47E8F12}" type="parTrans" cxnId="{DAAF871D-5E48-4102-8D4F-66DF82637976}">
      <dgm:prSet/>
      <dgm:spPr/>
      <dgm:t>
        <a:bodyPr/>
        <a:lstStyle/>
        <a:p>
          <a:endParaRPr lang="lt-LT"/>
        </a:p>
      </dgm:t>
    </dgm:pt>
    <dgm:pt modelId="{7CCD5214-4B93-4B96-BAC0-D6ECD697F1A3}" type="sibTrans" cxnId="{DAAF871D-5E48-4102-8D4F-66DF82637976}">
      <dgm:prSet/>
      <dgm:spPr/>
      <dgm:t>
        <a:bodyPr/>
        <a:lstStyle/>
        <a:p>
          <a:endParaRPr lang="lt-LT"/>
        </a:p>
      </dgm:t>
    </dgm:pt>
    <dgm:pt modelId="{E1CCE008-F316-4BE6-99B6-6A9CFDD00D54}">
      <dgm:prSet phldrT="[Tekstas]"/>
      <dgm:spPr/>
      <dgm:t>
        <a:bodyPr/>
        <a:lstStyle/>
        <a:p>
          <a:r>
            <a:rPr lang="lt-LT"/>
            <a:t>Elementas</a:t>
          </a:r>
        </a:p>
      </dgm:t>
    </dgm:pt>
    <dgm:pt modelId="{A377E0FB-7136-4460-A791-D189AB65FB02}" type="parTrans" cxnId="{0E7AC78B-2490-4446-8BC5-EDE1DA6A9F5A}">
      <dgm:prSet/>
      <dgm:spPr/>
      <dgm:t>
        <a:bodyPr/>
        <a:lstStyle/>
        <a:p>
          <a:endParaRPr lang="lt-LT"/>
        </a:p>
      </dgm:t>
    </dgm:pt>
    <dgm:pt modelId="{611C7017-D918-4918-A01F-1184142450E2}" type="sibTrans" cxnId="{0E7AC78B-2490-4446-8BC5-EDE1DA6A9F5A}">
      <dgm:prSet/>
      <dgm:spPr/>
      <dgm:t>
        <a:bodyPr/>
        <a:lstStyle/>
        <a:p>
          <a:endParaRPr lang="lt-LT"/>
        </a:p>
      </dgm:t>
    </dgm:pt>
    <dgm:pt modelId="{F0C2B4E0-F2E6-40C8-8BA5-471F1DE9DD28}">
      <dgm:prSet phldrT="[Tekstas]"/>
      <dgm:spPr/>
      <dgm:t>
        <a:bodyPr/>
        <a:lstStyle/>
        <a:p>
          <a:r>
            <a:rPr lang="lt-LT"/>
            <a:t>Tekstas</a:t>
          </a:r>
        </a:p>
      </dgm:t>
    </dgm:pt>
    <dgm:pt modelId="{5705FCB3-07F3-4699-928C-0D5DBC788CD1}" type="parTrans" cxnId="{DD90A9CA-5854-4301-B9E8-E9E805998E4E}">
      <dgm:prSet/>
      <dgm:spPr/>
      <dgm:t>
        <a:bodyPr/>
        <a:lstStyle/>
        <a:p>
          <a:endParaRPr lang="lt-LT"/>
        </a:p>
      </dgm:t>
    </dgm:pt>
    <dgm:pt modelId="{0A26043F-884B-41FB-8ECF-0BC3DFF974BD}" type="sibTrans" cxnId="{DD90A9CA-5854-4301-B9E8-E9E805998E4E}">
      <dgm:prSet/>
      <dgm:spPr/>
      <dgm:t>
        <a:bodyPr/>
        <a:lstStyle/>
        <a:p>
          <a:endParaRPr lang="lt-LT"/>
        </a:p>
      </dgm:t>
    </dgm:pt>
    <dgm:pt modelId="{D502F590-18AE-4AA1-A953-71D7550A8BB2}">
      <dgm:prSet phldrT="[Tekstas]"/>
      <dgm:spPr/>
      <dgm:t>
        <a:bodyPr/>
        <a:lstStyle/>
        <a:p>
          <a:r>
            <a:rPr lang="lt-LT"/>
            <a:t>Elementas</a:t>
          </a:r>
        </a:p>
      </dgm:t>
    </dgm:pt>
    <dgm:pt modelId="{2437075F-8ABD-437F-9094-06955A6DD661}" type="parTrans" cxnId="{1D90B063-7AC6-490B-9D35-64EDA51FD99C}">
      <dgm:prSet/>
      <dgm:spPr/>
      <dgm:t>
        <a:bodyPr/>
        <a:lstStyle/>
        <a:p>
          <a:endParaRPr lang="lt-LT"/>
        </a:p>
      </dgm:t>
    </dgm:pt>
    <dgm:pt modelId="{B4599C9C-60F8-44E6-A348-860D8891852E}" type="sibTrans" cxnId="{1D90B063-7AC6-490B-9D35-64EDA51FD99C}">
      <dgm:prSet/>
      <dgm:spPr/>
      <dgm:t>
        <a:bodyPr/>
        <a:lstStyle/>
        <a:p>
          <a:endParaRPr lang="lt-LT"/>
        </a:p>
      </dgm:t>
    </dgm:pt>
    <dgm:pt modelId="{F9711E9D-7E4E-4547-AADF-3770D20036E5}">
      <dgm:prSet phldrT="[Tekstas]"/>
      <dgm:spPr/>
      <dgm:t>
        <a:bodyPr/>
        <a:lstStyle/>
        <a:p>
          <a:r>
            <a:rPr lang="lt-LT"/>
            <a:t>Tekstas</a:t>
          </a:r>
        </a:p>
      </dgm:t>
    </dgm:pt>
    <dgm:pt modelId="{12A809AE-F463-4EBB-BEFA-797E34E22717}" type="parTrans" cxnId="{B16CC13E-4C19-483B-AEB1-1E856F41BBFB}">
      <dgm:prSet/>
      <dgm:spPr/>
      <dgm:t>
        <a:bodyPr/>
        <a:lstStyle/>
        <a:p>
          <a:endParaRPr lang="lt-LT"/>
        </a:p>
      </dgm:t>
    </dgm:pt>
    <dgm:pt modelId="{B8EAC746-5C8D-4244-9C80-84BE0B8DFA69}" type="sibTrans" cxnId="{B16CC13E-4C19-483B-AEB1-1E856F41BBFB}">
      <dgm:prSet/>
      <dgm:spPr/>
      <dgm:t>
        <a:bodyPr/>
        <a:lstStyle/>
        <a:p>
          <a:endParaRPr lang="lt-LT"/>
        </a:p>
      </dgm:t>
    </dgm:pt>
    <dgm:pt modelId="{68F6A493-3136-44A2-A2E8-4D23A1C99F96}">
      <dgm:prSet phldrT="[Tekstas]"/>
      <dgm:spPr/>
      <dgm:t>
        <a:bodyPr/>
        <a:lstStyle/>
        <a:p>
          <a:r>
            <a:rPr lang="lt-LT"/>
            <a:t>Elementas</a:t>
          </a:r>
        </a:p>
      </dgm:t>
    </dgm:pt>
    <dgm:pt modelId="{81544463-2792-473B-B7DC-207502C2636B}" type="parTrans" cxnId="{23BAECCA-9E8A-41CD-857C-B628F26E34B9}">
      <dgm:prSet/>
      <dgm:spPr/>
      <dgm:t>
        <a:bodyPr/>
        <a:lstStyle/>
        <a:p>
          <a:endParaRPr lang="lt-LT"/>
        </a:p>
      </dgm:t>
    </dgm:pt>
    <dgm:pt modelId="{D6C2A810-8F0B-40A2-9AD9-F2DAB3E4BD41}" type="sibTrans" cxnId="{23BAECCA-9E8A-41CD-857C-B628F26E34B9}">
      <dgm:prSet/>
      <dgm:spPr/>
      <dgm:t>
        <a:bodyPr/>
        <a:lstStyle/>
        <a:p>
          <a:endParaRPr lang="lt-LT"/>
        </a:p>
      </dgm:t>
    </dgm:pt>
    <dgm:pt modelId="{FEF8A7F3-6BED-4A76-B900-54717CE2663C}">
      <dgm:prSet phldrT="[Tekstas]"/>
      <dgm:spPr/>
      <dgm:t>
        <a:bodyPr/>
        <a:lstStyle/>
        <a:p>
          <a:r>
            <a:rPr lang="lt-LT"/>
            <a:t>Tekstas</a:t>
          </a:r>
        </a:p>
      </dgm:t>
    </dgm:pt>
    <dgm:pt modelId="{103E56FC-E075-4F7D-A791-7C2F04126409}" type="parTrans" cxnId="{288556F7-A4C9-4AA6-B05A-1EAD0415C2BA}">
      <dgm:prSet/>
      <dgm:spPr/>
      <dgm:t>
        <a:bodyPr/>
        <a:lstStyle/>
        <a:p>
          <a:endParaRPr lang="lt-LT"/>
        </a:p>
      </dgm:t>
    </dgm:pt>
    <dgm:pt modelId="{7A1FB6E3-41A1-4BF6-AE0C-C76464D827D5}" type="sibTrans" cxnId="{288556F7-A4C9-4AA6-B05A-1EAD0415C2BA}">
      <dgm:prSet/>
      <dgm:spPr/>
      <dgm:t>
        <a:bodyPr/>
        <a:lstStyle/>
        <a:p>
          <a:endParaRPr lang="lt-LT"/>
        </a:p>
      </dgm:t>
    </dgm:pt>
    <dgm:pt modelId="{6FF4AD67-4960-42D1-8256-B0FE0F164C2B}" type="pres">
      <dgm:prSet presAssocID="{7F55F16E-CB3A-40E4-A8F7-B65244C1B1B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32D5B183-EBFC-40CD-99D6-114E2E9CF740}" type="pres">
      <dgm:prSet presAssocID="{3C268358-FABA-4BB8-9D89-062005484D1E}" presName="composite" presStyleCnt="0"/>
      <dgm:spPr/>
      <dgm:t>
        <a:bodyPr/>
        <a:lstStyle/>
        <a:p>
          <a:endParaRPr lang="lt-LT"/>
        </a:p>
      </dgm:t>
    </dgm:pt>
    <dgm:pt modelId="{D8F304B1-CAEF-489B-916B-DCFF5697F0D6}" type="pres">
      <dgm:prSet presAssocID="{3C268358-FABA-4BB8-9D89-062005484D1E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2CC192EC-E0C4-42C9-B04B-F3465AEB622A}" type="pres">
      <dgm:prSet presAssocID="{3C268358-FABA-4BB8-9D89-062005484D1E}" presName="parSh" presStyleLbl="node1" presStyleIdx="0" presStyleCnt="5"/>
      <dgm:spPr/>
      <dgm:t>
        <a:bodyPr/>
        <a:lstStyle/>
        <a:p>
          <a:endParaRPr lang="lt-LT"/>
        </a:p>
      </dgm:t>
    </dgm:pt>
    <dgm:pt modelId="{0C3601CC-B5F1-4072-9269-74F248F8C61D}" type="pres">
      <dgm:prSet presAssocID="{3C268358-FABA-4BB8-9D89-062005484D1E}" presName="desTx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3081B2B2-3C00-4CAD-860E-7CF32819F02C}" type="pres">
      <dgm:prSet presAssocID="{F76505DD-CC30-40B0-B998-2DD6B38C5FF1}" presName="sibTrans" presStyleLbl="sibTrans2D1" presStyleIdx="0" presStyleCnt="4"/>
      <dgm:spPr/>
      <dgm:t>
        <a:bodyPr/>
        <a:lstStyle/>
        <a:p>
          <a:endParaRPr lang="lt-LT"/>
        </a:p>
      </dgm:t>
    </dgm:pt>
    <dgm:pt modelId="{4CD9A8BE-F923-45B5-AEE6-758C50A74115}" type="pres">
      <dgm:prSet presAssocID="{F76505DD-CC30-40B0-B998-2DD6B38C5FF1}" presName="connTx" presStyleLbl="sibTrans2D1" presStyleIdx="0" presStyleCnt="4"/>
      <dgm:spPr/>
      <dgm:t>
        <a:bodyPr/>
        <a:lstStyle/>
        <a:p>
          <a:endParaRPr lang="lt-LT"/>
        </a:p>
      </dgm:t>
    </dgm:pt>
    <dgm:pt modelId="{D031D52D-3FD3-4725-A053-953ECEAC0BCE}" type="pres">
      <dgm:prSet presAssocID="{E32C6B5A-F00C-4469-BAA1-2B7CBC3A0695}" presName="composite" presStyleCnt="0"/>
      <dgm:spPr/>
      <dgm:t>
        <a:bodyPr/>
        <a:lstStyle/>
        <a:p>
          <a:endParaRPr lang="lt-LT"/>
        </a:p>
      </dgm:t>
    </dgm:pt>
    <dgm:pt modelId="{82A710B5-44E6-4AB6-8593-5025D5DDCE7C}" type="pres">
      <dgm:prSet presAssocID="{E32C6B5A-F00C-4469-BAA1-2B7CBC3A0695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038C241C-36B3-424B-B80F-BE986E3CF6B0}" type="pres">
      <dgm:prSet presAssocID="{E32C6B5A-F00C-4469-BAA1-2B7CBC3A0695}" presName="parSh" presStyleLbl="node1" presStyleIdx="1" presStyleCnt="5"/>
      <dgm:spPr/>
      <dgm:t>
        <a:bodyPr/>
        <a:lstStyle/>
        <a:p>
          <a:endParaRPr lang="lt-LT"/>
        </a:p>
      </dgm:t>
    </dgm:pt>
    <dgm:pt modelId="{265504F2-B3CF-4661-9B46-BC2F01F973FB}" type="pres">
      <dgm:prSet presAssocID="{E32C6B5A-F00C-4469-BAA1-2B7CBC3A0695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88AC6ECC-5499-4924-974E-31D5D33AE8C3}" type="pres">
      <dgm:prSet presAssocID="{79ADE336-43B7-45C3-B2CA-3A15D44E75DE}" presName="sibTrans" presStyleLbl="sibTrans2D1" presStyleIdx="1" presStyleCnt="4"/>
      <dgm:spPr/>
      <dgm:t>
        <a:bodyPr/>
        <a:lstStyle/>
        <a:p>
          <a:endParaRPr lang="lt-LT"/>
        </a:p>
      </dgm:t>
    </dgm:pt>
    <dgm:pt modelId="{AD25E8D1-8CA6-46C2-BAC6-7FAC670B729C}" type="pres">
      <dgm:prSet presAssocID="{79ADE336-43B7-45C3-B2CA-3A15D44E75DE}" presName="connTx" presStyleLbl="sibTrans2D1" presStyleIdx="1" presStyleCnt="4"/>
      <dgm:spPr/>
      <dgm:t>
        <a:bodyPr/>
        <a:lstStyle/>
        <a:p>
          <a:endParaRPr lang="lt-LT"/>
        </a:p>
      </dgm:t>
    </dgm:pt>
    <dgm:pt modelId="{D648CD66-092F-41CB-8B7B-59B42991162D}" type="pres">
      <dgm:prSet presAssocID="{E1CCE008-F316-4BE6-99B6-6A9CFDD00D54}" presName="composite" presStyleCnt="0"/>
      <dgm:spPr/>
      <dgm:t>
        <a:bodyPr/>
        <a:lstStyle/>
        <a:p>
          <a:endParaRPr lang="lt-LT"/>
        </a:p>
      </dgm:t>
    </dgm:pt>
    <dgm:pt modelId="{A011BD8B-71EA-41E2-8D6C-926D8801DA70}" type="pres">
      <dgm:prSet presAssocID="{E1CCE008-F316-4BE6-99B6-6A9CFDD00D54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7C03BE53-EBA2-4435-ADA7-A6D2A7F2FB02}" type="pres">
      <dgm:prSet presAssocID="{E1CCE008-F316-4BE6-99B6-6A9CFDD00D54}" presName="parSh" presStyleLbl="node1" presStyleIdx="2" presStyleCnt="5"/>
      <dgm:spPr/>
      <dgm:t>
        <a:bodyPr/>
        <a:lstStyle/>
        <a:p>
          <a:endParaRPr lang="lt-LT"/>
        </a:p>
      </dgm:t>
    </dgm:pt>
    <dgm:pt modelId="{8299BF91-4F22-4B50-88A1-CA9B5C658BDC}" type="pres">
      <dgm:prSet presAssocID="{E1CCE008-F316-4BE6-99B6-6A9CFDD00D54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CF7BFC9A-01FF-4197-B380-237018FB5645}" type="pres">
      <dgm:prSet presAssocID="{611C7017-D918-4918-A01F-1184142450E2}" presName="sibTrans" presStyleLbl="sibTrans2D1" presStyleIdx="2" presStyleCnt="4"/>
      <dgm:spPr/>
      <dgm:t>
        <a:bodyPr/>
        <a:lstStyle/>
        <a:p>
          <a:endParaRPr lang="lt-LT"/>
        </a:p>
      </dgm:t>
    </dgm:pt>
    <dgm:pt modelId="{99AC4A7F-5643-44AE-9F08-71E1FD3D951E}" type="pres">
      <dgm:prSet presAssocID="{611C7017-D918-4918-A01F-1184142450E2}" presName="connTx" presStyleLbl="sibTrans2D1" presStyleIdx="2" presStyleCnt="4"/>
      <dgm:spPr/>
      <dgm:t>
        <a:bodyPr/>
        <a:lstStyle/>
        <a:p>
          <a:endParaRPr lang="lt-LT"/>
        </a:p>
      </dgm:t>
    </dgm:pt>
    <dgm:pt modelId="{3EF2A326-0E7E-4274-AE79-59680B90247E}" type="pres">
      <dgm:prSet presAssocID="{D502F590-18AE-4AA1-A953-71D7550A8BB2}" presName="composite" presStyleCnt="0"/>
      <dgm:spPr/>
      <dgm:t>
        <a:bodyPr/>
        <a:lstStyle/>
        <a:p>
          <a:endParaRPr lang="lt-LT"/>
        </a:p>
      </dgm:t>
    </dgm:pt>
    <dgm:pt modelId="{A51289C1-88DB-4A1E-8455-228B40A9E953}" type="pres">
      <dgm:prSet presAssocID="{D502F590-18AE-4AA1-A953-71D7550A8BB2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7F87C44D-3379-4868-9213-0BD217F3C143}" type="pres">
      <dgm:prSet presAssocID="{D502F590-18AE-4AA1-A953-71D7550A8BB2}" presName="parSh" presStyleLbl="node1" presStyleIdx="3" presStyleCnt="5"/>
      <dgm:spPr/>
      <dgm:t>
        <a:bodyPr/>
        <a:lstStyle/>
        <a:p>
          <a:endParaRPr lang="lt-LT"/>
        </a:p>
      </dgm:t>
    </dgm:pt>
    <dgm:pt modelId="{D06E625A-E449-4CE6-986C-48022521A5F1}" type="pres">
      <dgm:prSet presAssocID="{D502F590-18AE-4AA1-A953-71D7550A8BB2}" presName="desTx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C671EBB1-52CC-4458-8A43-D9AB1BA6D92E}" type="pres">
      <dgm:prSet presAssocID="{B4599C9C-60F8-44E6-A348-860D8891852E}" presName="sibTrans" presStyleLbl="sibTrans2D1" presStyleIdx="3" presStyleCnt="4"/>
      <dgm:spPr/>
      <dgm:t>
        <a:bodyPr/>
        <a:lstStyle/>
        <a:p>
          <a:endParaRPr lang="lt-LT"/>
        </a:p>
      </dgm:t>
    </dgm:pt>
    <dgm:pt modelId="{998E97CE-24C0-4879-9F9B-6FC70148D5BC}" type="pres">
      <dgm:prSet presAssocID="{B4599C9C-60F8-44E6-A348-860D8891852E}" presName="connTx" presStyleLbl="sibTrans2D1" presStyleIdx="3" presStyleCnt="4"/>
      <dgm:spPr/>
      <dgm:t>
        <a:bodyPr/>
        <a:lstStyle/>
        <a:p>
          <a:endParaRPr lang="lt-LT"/>
        </a:p>
      </dgm:t>
    </dgm:pt>
    <dgm:pt modelId="{891E001F-ECDE-4C99-B435-E2D4393B6492}" type="pres">
      <dgm:prSet presAssocID="{68F6A493-3136-44A2-A2E8-4D23A1C99F96}" presName="composite" presStyleCnt="0"/>
      <dgm:spPr/>
      <dgm:t>
        <a:bodyPr/>
        <a:lstStyle/>
        <a:p>
          <a:endParaRPr lang="lt-LT"/>
        </a:p>
      </dgm:t>
    </dgm:pt>
    <dgm:pt modelId="{962487DF-C63A-454F-BC8C-765DC1CE5388}" type="pres">
      <dgm:prSet presAssocID="{68F6A493-3136-44A2-A2E8-4D23A1C99F96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985C4789-3F84-44F3-B2BB-A92B76B7684E}" type="pres">
      <dgm:prSet presAssocID="{68F6A493-3136-44A2-A2E8-4D23A1C99F96}" presName="parSh" presStyleLbl="node1" presStyleIdx="4" presStyleCnt="5"/>
      <dgm:spPr/>
      <dgm:t>
        <a:bodyPr/>
        <a:lstStyle/>
        <a:p>
          <a:endParaRPr lang="lt-LT"/>
        </a:p>
      </dgm:t>
    </dgm:pt>
    <dgm:pt modelId="{CFF3288D-D74C-44EF-8248-56A581067ACD}" type="pres">
      <dgm:prSet presAssocID="{68F6A493-3136-44A2-A2E8-4D23A1C99F96}" presName="desTx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FF50BF2E-A733-485E-869E-F3512154A8C3}" type="presOf" srcId="{F9711E9D-7E4E-4547-AADF-3770D20036E5}" destId="{D06E625A-E449-4CE6-986C-48022521A5F1}" srcOrd="0" destOrd="0" presId="urn:microsoft.com/office/officeart/2005/8/layout/process3"/>
    <dgm:cxn modelId="{64A3FADB-40BD-442C-995C-323FAA57834E}" type="presOf" srcId="{611C7017-D918-4918-A01F-1184142450E2}" destId="{99AC4A7F-5643-44AE-9F08-71E1FD3D951E}" srcOrd="1" destOrd="0" presId="urn:microsoft.com/office/officeart/2005/8/layout/process3"/>
    <dgm:cxn modelId="{0E7AC78B-2490-4446-8BC5-EDE1DA6A9F5A}" srcId="{7F55F16E-CB3A-40E4-A8F7-B65244C1B1B2}" destId="{E1CCE008-F316-4BE6-99B6-6A9CFDD00D54}" srcOrd="2" destOrd="0" parTransId="{A377E0FB-7136-4460-A791-D189AB65FB02}" sibTransId="{611C7017-D918-4918-A01F-1184142450E2}"/>
    <dgm:cxn modelId="{3EE865F6-A73C-4E56-94F5-6675A2EF9BB6}" type="presOf" srcId="{FEF8A7F3-6BED-4A76-B900-54717CE2663C}" destId="{CFF3288D-D74C-44EF-8248-56A581067ACD}" srcOrd="0" destOrd="0" presId="urn:microsoft.com/office/officeart/2005/8/layout/process3"/>
    <dgm:cxn modelId="{08937CE6-5FA7-4900-994F-0CCF5E974B21}" type="presOf" srcId="{79ADE336-43B7-45C3-B2CA-3A15D44E75DE}" destId="{AD25E8D1-8CA6-46C2-BAC6-7FAC670B729C}" srcOrd="1" destOrd="0" presId="urn:microsoft.com/office/officeart/2005/8/layout/process3"/>
    <dgm:cxn modelId="{DC235068-B8C7-4152-9ABB-59F84D0EBB48}" type="presOf" srcId="{611C7017-D918-4918-A01F-1184142450E2}" destId="{CF7BFC9A-01FF-4197-B380-237018FB5645}" srcOrd="0" destOrd="0" presId="urn:microsoft.com/office/officeart/2005/8/layout/process3"/>
    <dgm:cxn modelId="{FAB02A4B-88C4-47FC-911F-5FF7CD8EBE63}" type="presOf" srcId="{68F6A493-3136-44A2-A2E8-4D23A1C99F96}" destId="{985C4789-3F84-44F3-B2BB-A92B76B7684E}" srcOrd="1" destOrd="0" presId="urn:microsoft.com/office/officeart/2005/8/layout/process3"/>
    <dgm:cxn modelId="{91993BB5-1F10-413A-933C-970B37CD954D}" type="presOf" srcId="{F76505DD-CC30-40B0-B998-2DD6B38C5FF1}" destId="{3081B2B2-3C00-4CAD-860E-7CF32819F02C}" srcOrd="0" destOrd="0" presId="urn:microsoft.com/office/officeart/2005/8/layout/process3"/>
    <dgm:cxn modelId="{D6415FDD-A855-4C70-9954-5961B7159C47}" type="presOf" srcId="{79ADE336-43B7-45C3-B2CA-3A15D44E75DE}" destId="{88AC6ECC-5499-4924-974E-31D5D33AE8C3}" srcOrd="0" destOrd="0" presId="urn:microsoft.com/office/officeart/2005/8/layout/process3"/>
    <dgm:cxn modelId="{23BAECCA-9E8A-41CD-857C-B628F26E34B9}" srcId="{7F55F16E-CB3A-40E4-A8F7-B65244C1B1B2}" destId="{68F6A493-3136-44A2-A2E8-4D23A1C99F96}" srcOrd="4" destOrd="0" parTransId="{81544463-2792-473B-B7DC-207502C2636B}" sibTransId="{D6C2A810-8F0B-40A2-9AD9-F2DAB3E4BD41}"/>
    <dgm:cxn modelId="{8C516986-5C1A-4F3D-9887-0858DF9B3814}" type="presOf" srcId="{F0C2B4E0-F2E6-40C8-8BA5-471F1DE9DD28}" destId="{8299BF91-4F22-4B50-88A1-CA9B5C658BDC}" srcOrd="0" destOrd="0" presId="urn:microsoft.com/office/officeart/2005/8/layout/process3"/>
    <dgm:cxn modelId="{E94825B5-96A4-4389-B498-0B91A87207BC}" type="presOf" srcId="{B4599C9C-60F8-44E6-A348-860D8891852E}" destId="{C671EBB1-52CC-4458-8A43-D9AB1BA6D92E}" srcOrd="0" destOrd="0" presId="urn:microsoft.com/office/officeart/2005/8/layout/process3"/>
    <dgm:cxn modelId="{842AAB58-CB1C-4D33-A1E6-004184EEE280}" type="presOf" srcId="{3C268358-FABA-4BB8-9D89-062005484D1E}" destId="{D8F304B1-CAEF-489B-916B-DCFF5697F0D6}" srcOrd="0" destOrd="0" presId="urn:microsoft.com/office/officeart/2005/8/layout/process3"/>
    <dgm:cxn modelId="{9D4C8D28-C3EA-411B-BC60-9048DA4A8106}" type="presOf" srcId="{D502F590-18AE-4AA1-A953-71D7550A8BB2}" destId="{7F87C44D-3379-4868-9213-0BD217F3C143}" srcOrd="1" destOrd="0" presId="urn:microsoft.com/office/officeart/2005/8/layout/process3"/>
    <dgm:cxn modelId="{B681121E-DDED-46F2-8577-9FB70CB9106D}" type="presOf" srcId="{D502F590-18AE-4AA1-A953-71D7550A8BB2}" destId="{A51289C1-88DB-4A1E-8455-228B40A9E953}" srcOrd="0" destOrd="0" presId="urn:microsoft.com/office/officeart/2005/8/layout/process3"/>
    <dgm:cxn modelId="{CE3016D1-7AAC-47B8-8AFD-485319DF5471}" srcId="{7F55F16E-CB3A-40E4-A8F7-B65244C1B1B2}" destId="{E32C6B5A-F00C-4469-BAA1-2B7CBC3A0695}" srcOrd="1" destOrd="0" parTransId="{2659DDF6-753A-4087-9B60-8CFA443A3F61}" sibTransId="{79ADE336-43B7-45C3-B2CA-3A15D44E75DE}"/>
    <dgm:cxn modelId="{7873B6FA-6E03-4810-BBED-4C11277500C9}" type="presOf" srcId="{F76505DD-CC30-40B0-B998-2DD6B38C5FF1}" destId="{4CD9A8BE-F923-45B5-AEE6-758C50A74115}" srcOrd="1" destOrd="0" presId="urn:microsoft.com/office/officeart/2005/8/layout/process3"/>
    <dgm:cxn modelId="{DAAF871D-5E48-4102-8D4F-66DF82637976}" srcId="{E32C6B5A-F00C-4469-BAA1-2B7CBC3A0695}" destId="{C680F925-E289-4581-A7B8-72ED0286A048}" srcOrd="0" destOrd="0" parTransId="{3883E9E3-CE55-4E90-927F-9A1CF47E8F12}" sibTransId="{7CCD5214-4B93-4B96-BAC0-D6ECD697F1A3}"/>
    <dgm:cxn modelId="{B679AE25-A6A6-4E9E-9900-D4CCA88DBF6D}" srcId="{3C268358-FABA-4BB8-9D89-062005484D1E}" destId="{721CA413-830C-4180-8AC8-368DD808A394}" srcOrd="0" destOrd="0" parTransId="{9F042717-73EC-46A2-A0B9-E942096EC8A2}" sibTransId="{EF09013A-F161-4419-A229-04207A7E7237}"/>
    <dgm:cxn modelId="{F75309D3-3D04-4AE1-922A-4DA22C6BDE2F}" type="presOf" srcId="{E32C6B5A-F00C-4469-BAA1-2B7CBC3A0695}" destId="{82A710B5-44E6-4AB6-8593-5025D5DDCE7C}" srcOrd="0" destOrd="0" presId="urn:microsoft.com/office/officeart/2005/8/layout/process3"/>
    <dgm:cxn modelId="{5DE10F52-8759-4E62-BC25-6CFE1A5F78FD}" type="presOf" srcId="{E32C6B5A-F00C-4469-BAA1-2B7CBC3A0695}" destId="{038C241C-36B3-424B-B80F-BE986E3CF6B0}" srcOrd="1" destOrd="0" presId="urn:microsoft.com/office/officeart/2005/8/layout/process3"/>
    <dgm:cxn modelId="{C09CDE3C-F88A-42D8-856E-756704734A47}" type="presOf" srcId="{E1CCE008-F316-4BE6-99B6-6A9CFDD00D54}" destId="{7C03BE53-EBA2-4435-ADA7-A6D2A7F2FB02}" srcOrd="1" destOrd="0" presId="urn:microsoft.com/office/officeart/2005/8/layout/process3"/>
    <dgm:cxn modelId="{AE49C700-5573-4895-915D-CA43108B63DE}" srcId="{7F55F16E-CB3A-40E4-A8F7-B65244C1B1B2}" destId="{3C268358-FABA-4BB8-9D89-062005484D1E}" srcOrd="0" destOrd="0" parTransId="{8A804824-E074-483C-B66B-61D667056243}" sibTransId="{F76505DD-CC30-40B0-B998-2DD6B38C5FF1}"/>
    <dgm:cxn modelId="{1D90B063-7AC6-490B-9D35-64EDA51FD99C}" srcId="{7F55F16E-CB3A-40E4-A8F7-B65244C1B1B2}" destId="{D502F590-18AE-4AA1-A953-71D7550A8BB2}" srcOrd="3" destOrd="0" parTransId="{2437075F-8ABD-437F-9094-06955A6DD661}" sibTransId="{B4599C9C-60F8-44E6-A348-860D8891852E}"/>
    <dgm:cxn modelId="{74A14210-BACD-4545-A927-E0472EC399FE}" type="presOf" srcId="{C680F925-E289-4581-A7B8-72ED0286A048}" destId="{265504F2-B3CF-4661-9B46-BC2F01F973FB}" srcOrd="0" destOrd="0" presId="urn:microsoft.com/office/officeart/2005/8/layout/process3"/>
    <dgm:cxn modelId="{0B9642F8-D1EE-4CEF-8A81-42DB9666962B}" type="presOf" srcId="{68F6A493-3136-44A2-A2E8-4D23A1C99F96}" destId="{962487DF-C63A-454F-BC8C-765DC1CE5388}" srcOrd="0" destOrd="0" presId="urn:microsoft.com/office/officeart/2005/8/layout/process3"/>
    <dgm:cxn modelId="{DD90A9CA-5854-4301-B9E8-E9E805998E4E}" srcId="{E1CCE008-F316-4BE6-99B6-6A9CFDD00D54}" destId="{F0C2B4E0-F2E6-40C8-8BA5-471F1DE9DD28}" srcOrd="0" destOrd="0" parTransId="{5705FCB3-07F3-4699-928C-0D5DBC788CD1}" sibTransId="{0A26043F-884B-41FB-8ECF-0BC3DFF974BD}"/>
    <dgm:cxn modelId="{ED71329A-8592-4394-922E-CF7417A0CC8C}" type="presOf" srcId="{721CA413-830C-4180-8AC8-368DD808A394}" destId="{0C3601CC-B5F1-4072-9269-74F248F8C61D}" srcOrd="0" destOrd="0" presId="urn:microsoft.com/office/officeart/2005/8/layout/process3"/>
    <dgm:cxn modelId="{288556F7-A4C9-4AA6-B05A-1EAD0415C2BA}" srcId="{68F6A493-3136-44A2-A2E8-4D23A1C99F96}" destId="{FEF8A7F3-6BED-4A76-B900-54717CE2663C}" srcOrd="0" destOrd="0" parTransId="{103E56FC-E075-4F7D-A791-7C2F04126409}" sibTransId="{7A1FB6E3-41A1-4BF6-AE0C-C76464D827D5}"/>
    <dgm:cxn modelId="{B52F462D-9536-4786-88E2-56A79866925D}" type="presOf" srcId="{7F55F16E-CB3A-40E4-A8F7-B65244C1B1B2}" destId="{6FF4AD67-4960-42D1-8256-B0FE0F164C2B}" srcOrd="0" destOrd="0" presId="urn:microsoft.com/office/officeart/2005/8/layout/process3"/>
    <dgm:cxn modelId="{53284764-E76D-43C7-A940-9962A2027C6C}" type="presOf" srcId="{B4599C9C-60F8-44E6-A348-860D8891852E}" destId="{998E97CE-24C0-4879-9F9B-6FC70148D5BC}" srcOrd="1" destOrd="0" presId="urn:microsoft.com/office/officeart/2005/8/layout/process3"/>
    <dgm:cxn modelId="{B16CC13E-4C19-483B-AEB1-1E856F41BBFB}" srcId="{D502F590-18AE-4AA1-A953-71D7550A8BB2}" destId="{F9711E9D-7E4E-4547-AADF-3770D20036E5}" srcOrd="0" destOrd="0" parTransId="{12A809AE-F463-4EBB-BEFA-797E34E22717}" sibTransId="{B8EAC746-5C8D-4244-9C80-84BE0B8DFA69}"/>
    <dgm:cxn modelId="{00516136-58A0-4AA4-9D34-323EB039EE7C}" type="presOf" srcId="{3C268358-FABA-4BB8-9D89-062005484D1E}" destId="{2CC192EC-E0C4-42C9-B04B-F3465AEB622A}" srcOrd="1" destOrd="0" presId="urn:microsoft.com/office/officeart/2005/8/layout/process3"/>
    <dgm:cxn modelId="{FCB378CD-94AA-4BF7-BF12-0F0D006D0BAE}" type="presOf" srcId="{E1CCE008-F316-4BE6-99B6-6A9CFDD00D54}" destId="{A011BD8B-71EA-41E2-8D6C-926D8801DA70}" srcOrd="0" destOrd="0" presId="urn:microsoft.com/office/officeart/2005/8/layout/process3"/>
    <dgm:cxn modelId="{9C8484CA-779E-4988-9833-3BAA14DA498D}" type="presParOf" srcId="{6FF4AD67-4960-42D1-8256-B0FE0F164C2B}" destId="{32D5B183-EBFC-40CD-99D6-114E2E9CF740}" srcOrd="0" destOrd="0" presId="urn:microsoft.com/office/officeart/2005/8/layout/process3"/>
    <dgm:cxn modelId="{1A5C5961-0205-451F-8874-1F3660AED4EF}" type="presParOf" srcId="{32D5B183-EBFC-40CD-99D6-114E2E9CF740}" destId="{D8F304B1-CAEF-489B-916B-DCFF5697F0D6}" srcOrd="0" destOrd="0" presId="urn:microsoft.com/office/officeart/2005/8/layout/process3"/>
    <dgm:cxn modelId="{BB81B605-0830-4F84-9261-ECA8FA240649}" type="presParOf" srcId="{32D5B183-EBFC-40CD-99D6-114E2E9CF740}" destId="{2CC192EC-E0C4-42C9-B04B-F3465AEB622A}" srcOrd="1" destOrd="0" presId="urn:microsoft.com/office/officeart/2005/8/layout/process3"/>
    <dgm:cxn modelId="{4839D50E-4042-470D-9FB2-455D2F3204EA}" type="presParOf" srcId="{32D5B183-EBFC-40CD-99D6-114E2E9CF740}" destId="{0C3601CC-B5F1-4072-9269-74F248F8C61D}" srcOrd="2" destOrd="0" presId="urn:microsoft.com/office/officeart/2005/8/layout/process3"/>
    <dgm:cxn modelId="{10AFAB3C-FF80-4364-88B0-A7AAD615B0AA}" type="presParOf" srcId="{6FF4AD67-4960-42D1-8256-B0FE0F164C2B}" destId="{3081B2B2-3C00-4CAD-860E-7CF32819F02C}" srcOrd="1" destOrd="0" presId="urn:microsoft.com/office/officeart/2005/8/layout/process3"/>
    <dgm:cxn modelId="{DABBFACB-7EE7-4CF1-B1CB-CC25D1F0DCDF}" type="presParOf" srcId="{3081B2B2-3C00-4CAD-860E-7CF32819F02C}" destId="{4CD9A8BE-F923-45B5-AEE6-758C50A74115}" srcOrd="0" destOrd="0" presId="urn:microsoft.com/office/officeart/2005/8/layout/process3"/>
    <dgm:cxn modelId="{8A96B348-B465-4F11-B3B0-B38773616B28}" type="presParOf" srcId="{6FF4AD67-4960-42D1-8256-B0FE0F164C2B}" destId="{D031D52D-3FD3-4725-A053-953ECEAC0BCE}" srcOrd="2" destOrd="0" presId="urn:microsoft.com/office/officeart/2005/8/layout/process3"/>
    <dgm:cxn modelId="{76F9E3AF-1357-4B2D-A437-9F36E85609E2}" type="presParOf" srcId="{D031D52D-3FD3-4725-A053-953ECEAC0BCE}" destId="{82A710B5-44E6-4AB6-8593-5025D5DDCE7C}" srcOrd="0" destOrd="0" presId="urn:microsoft.com/office/officeart/2005/8/layout/process3"/>
    <dgm:cxn modelId="{35925634-FE20-4F1E-9DD0-475FFAB39455}" type="presParOf" srcId="{D031D52D-3FD3-4725-A053-953ECEAC0BCE}" destId="{038C241C-36B3-424B-B80F-BE986E3CF6B0}" srcOrd="1" destOrd="0" presId="urn:microsoft.com/office/officeart/2005/8/layout/process3"/>
    <dgm:cxn modelId="{D8EF26C7-B2F3-495B-8441-070EBA9AE2E8}" type="presParOf" srcId="{D031D52D-3FD3-4725-A053-953ECEAC0BCE}" destId="{265504F2-B3CF-4661-9B46-BC2F01F973FB}" srcOrd="2" destOrd="0" presId="urn:microsoft.com/office/officeart/2005/8/layout/process3"/>
    <dgm:cxn modelId="{C1EB31B5-83EE-438A-9C20-B7E9FCD45EE0}" type="presParOf" srcId="{6FF4AD67-4960-42D1-8256-B0FE0F164C2B}" destId="{88AC6ECC-5499-4924-974E-31D5D33AE8C3}" srcOrd="3" destOrd="0" presId="urn:microsoft.com/office/officeart/2005/8/layout/process3"/>
    <dgm:cxn modelId="{60BA5444-EF27-4EB6-BD78-DBD569DD92F0}" type="presParOf" srcId="{88AC6ECC-5499-4924-974E-31D5D33AE8C3}" destId="{AD25E8D1-8CA6-46C2-BAC6-7FAC670B729C}" srcOrd="0" destOrd="0" presId="urn:microsoft.com/office/officeart/2005/8/layout/process3"/>
    <dgm:cxn modelId="{A359F714-F634-4A49-9FC7-1E0578E02984}" type="presParOf" srcId="{6FF4AD67-4960-42D1-8256-B0FE0F164C2B}" destId="{D648CD66-092F-41CB-8B7B-59B42991162D}" srcOrd="4" destOrd="0" presId="urn:microsoft.com/office/officeart/2005/8/layout/process3"/>
    <dgm:cxn modelId="{8C0B4DEB-F304-4BB9-8309-2224D74C7942}" type="presParOf" srcId="{D648CD66-092F-41CB-8B7B-59B42991162D}" destId="{A011BD8B-71EA-41E2-8D6C-926D8801DA70}" srcOrd="0" destOrd="0" presId="urn:microsoft.com/office/officeart/2005/8/layout/process3"/>
    <dgm:cxn modelId="{62EA5A24-38B9-48BF-B0A7-65AA1C3974CF}" type="presParOf" srcId="{D648CD66-092F-41CB-8B7B-59B42991162D}" destId="{7C03BE53-EBA2-4435-ADA7-A6D2A7F2FB02}" srcOrd="1" destOrd="0" presId="urn:microsoft.com/office/officeart/2005/8/layout/process3"/>
    <dgm:cxn modelId="{F3525656-262D-4376-B0A3-F77542B6C17C}" type="presParOf" srcId="{D648CD66-092F-41CB-8B7B-59B42991162D}" destId="{8299BF91-4F22-4B50-88A1-CA9B5C658BDC}" srcOrd="2" destOrd="0" presId="urn:microsoft.com/office/officeart/2005/8/layout/process3"/>
    <dgm:cxn modelId="{AEC1EA36-5E1D-4033-BB12-F138A723D79C}" type="presParOf" srcId="{6FF4AD67-4960-42D1-8256-B0FE0F164C2B}" destId="{CF7BFC9A-01FF-4197-B380-237018FB5645}" srcOrd="5" destOrd="0" presId="urn:microsoft.com/office/officeart/2005/8/layout/process3"/>
    <dgm:cxn modelId="{1E31354F-9A16-4A9E-8F88-1D45CF9F5F4C}" type="presParOf" srcId="{CF7BFC9A-01FF-4197-B380-237018FB5645}" destId="{99AC4A7F-5643-44AE-9F08-71E1FD3D951E}" srcOrd="0" destOrd="0" presId="urn:microsoft.com/office/officeart/2005/8/layout/process3"/>
    <dgm:cxn modelId="{362680DB-ED47-427D-8F5A-464B1577FA14}" type="presParOf" srcId="{6FF4AD67-4960-42D1-8256-B0FE0F164C2B}" destId="{3EF2A326-0E7E-4274-AE79-59680B90247E}" srcOrd="6" destOrd="0" presId="urn:microsoft.com/office/officeart/2005/8/layout/process3"/>
    <dgm:cxn modelId="{DE513653-53D8-4AC2-8EF3-D474F63112B2}" type="presParOf" srcId="{3EF2A326-0E7E-4274-AE79-59680B90247E}" destId="{A51289C1-88DB-4A1E-8455-228B40A9E953}" srcOrd="0" destOrd="0" presId="urn:microsoft.com/office/officeart/2005/8/layout/process3"/>
    <dgm:cxn modelId="{109DC351-A564-4B35-BD9F-58C7B34ED451}" type="presParOf" srcId="{3EF2A326-0E7E-4274-AE79-59680B90247E}" destId="{7F87C44D-3379-4868-9213-0BD217F3C143}" srcOrd="1" destOrd="0" presId="urn:microsoft.com/office/officeart/2005/8/layout/process3"/>
    <dgm:cxn modelId="{20A69A57-3DCF-45E9-A7CC-D32370834E05}" type="presParOf" srcId="{3EF2A326-0E7E-4274-AE79-59680B90247E}" destId="{D06E625A-E449-4CE6-986C-48022521A5F1}" srcOrd="2" destOrd="0" presId="urn:microsoft.com/office/officeart/2005/8/layout/process3"/>
    <dgm:cxn modelId="{1089CDBF-EA24-4631-84F9-2D4E5CEB27E9}" type="presParOf" srcId="{6FF4AD67-4960-42D1-8256-B0FE0F164C2B}" destId="{C671EBB1-52CC-4458-8A43-D9AB1BA6D92E}" srcOrd="7" destOrd="0" presId="urn:microsoft.com/office/officeart/2005/8/layout/process3"/>
    <dgm:cxn modelId="{23F4B6DD-EEC4-4B0E-9F9A-0C8D5052F9FC}" type="presParOf" srcId="{C671EBB1-52CC-4458-8A43-D9AB1BA6D92E}" destId="{998E97CE-24C0-4879-9F9B-6FC70148D5BC}" srcOrd="0" destOrd="0" presId="urn:microsoft.com/office/officeart/2005/8/layout/process3"/>
    <dgm:cxn modelId="{EB691A99-A5A1-427F-8779-A4C055FE4AED}" type="presParOf" srcId="{6FF4AD67-4960-42D1-8256-B0FE0F164C2B}" destId="{891E001F-ECDE-4C99-B435-E2D4393B6492}" srcOrd="8" destOrd="0" presId="urn:microsoft.com/office/officeart/2005/8/layout/process3"/>
    <dgm:cxn modelId="{2A163E10-7360-472B-9B51-E2F291DCA540}" type="presParOf" srcId="{891E001F-ECDE-4C99-B435-E2D4393B6492}" destId="{962487DF-C63A-454F-BC8C-765DC1CE5388}" srcOrd="0" destOrd="0" presId="urn:microsoft.com/office/officeart/2005/8/layout/process3"/>
    <dgm:cxn modelId="{C8573835-6AC9-4C90-8B40-69159068766C}" type="presParOf" srcId="{891E001F-ECDE-4C99-B435-E2D4393B6492}" destId="{985C4789-3F84-44F3-B2BB-A92B76B7684E}" srcOrd="1" destOrd="0" presId="urn:microsoft.com/office/officeart/2005/8/layout/process3"/>
    <dgm:cxn modelId="{4C5793F3-E1DB-4531-9EB8-9779D390F8C8}" type="presParOf" srcId="{891E001F-ECDE-4C99-B435-E2D4393B6492}" destId="{CFF3288D-D74C-44EF-8248-56A581067AC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3C602-33A3-45A5-B6C8-9FA3769F43AB}" type="datetime1">
              <a:rPr lang="lt-LT" smtClean="0"/>
              <a:t>2013 11 13</a:t>
            </a:fld>
            <a:endParaRPr lang="lt-LT" dirty="0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F72A6-D550-4A8C-8B78-2476F2B1C6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34037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lt-LT"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lt-LT" sz="1200"/>
            </a:lvl1pPr>
          </a:lstStyle>
          <a:p>
            <a:fld id="{C24DD38F-2A30-4993-8EBA-BC284DE1E797}" type="datetime1">
              <a:rPr lang="lt-LT" smtClean="0"/>
              <a:pPr/>
              <a:t>2013 11 13</a:t>
            </a:fld>
            <a:endParaRPr lang="lt-LT" dirty="0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dirty="0"/>
              <a:t>Spustelėkite, kad redaguotumėte ruošinio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lt-LT"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lt-LT" sz="1200"/>
            </a:lvl1pPr>
          </a:lstStyle>
          <a:p>
            <a:fld id="{A7666ED7-631A-46AF-B451-227D0A8685A0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25988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>
                <a:cs typeface="Calibri"/>
              </a:rPr>
              <a:t>Sukūrėme šį šabloną,</a:t>
            </a:r>
            <a:r>
              <a:rPr lang="lt-LT" baseline="0" dirty="0">
                <a:cs typeface="Calibri"/>
              </a:rPr>
              <a:t> kad kiekvienas projekto komandos narys turėtų savo temos skaidrių rinkinį, kuriame jis arba ji galėtų pristatyti savo tyrimą. Nariai, štai kaip pridėti naują skaidrę tik savo rinkiniui: </a:t>
            </a:r>
          </a:p>
          <a:p>
            <a:r>
              <a:rPr lang="lt-LT" baseline="0" dirty="0">
                <a:cs typeface="Calibri"/>
              </a:rPr>
              <a:t/>
            </a:r>
            <a:br>
              <a:rPr lang="lt-LT" baseline="0" dirty="0">
                <a:cs typeface="Calibri"/>
              </a:rPr>
            </a:br>
            <a:endParaRPr lang="lt-LT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lt-LT" dirty="0">
                <a:cs typeface="Calibri"/>
              </a:rPr>
              <a:t>Pažymėkite, kur norite pridėti skaidrę:</a:t>
            </a:r>
            <a:r>
              <a:rPr lang="lt-LT" baseline="0" dirty="0">
                <a:cs typeface="Calibri"/>
              </a:rPr>
              <a:t> Pasirinkite </a:t>
            </a:r>
            <a:r>
              <a:rPr lang="lt-LT" dirty="0">
                <a:cs typeface="Calibri"/>
              </a:rPr>
              <a:t>jau </a:t>
            </a:r>
            <a:r>
              <a:rPr lang="lt-LT" baseline="0" dirty="0">
                <a:cs typeface="Calibri"/>
              </a:rPr>
              <a:t>esamą skaidrę Miniatiūrų srityje, s</a:t>
            </a:r>
            <a:r>
              <a:rPr lang="lt-LT" dirty="0"/>
              <a:t>pustelėkite mygtuką Nauja skaidrė,</a:t>
            </a:r>
            <a:r>
              <a:rPr lang="lt-LT" baseline="0" dirty="0"/>
              <a:t> tada </a:t>
            </a:r>
            <a:r>
              <a:rPr lang="lt-LT" dirty="0"/>
              <a:t>pasirinkite maketą.</a:t>
            </a:r>
            <a:r>
              <a:rPr lang="lt-LT" baseline="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lt-LT" baseline="0" dirty="0">
                <a:cs typeface="Calibri"/>
              </a:rPr>
              <a:t/>
            </a:r>
            <a:br>
              <a:rPr lang="lt-LT" baseline="0" dirty="0">
                <a:cs typeface="Calibri"/>
              </a:rPr>
            </a:br>
            <a:endParaRPr lang="lt-LT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lt-LT" baseline="0" dirty="0"/>
              <a:t>Nauja skaidrė gaus tą pačią temą kaip ir jūsų pasirinkta ankstesnė skaidrė.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lt-LT" b="1" baseline="0" dirty="0">
                <a:cs typeface="Calibri"/>
              </a:rPr>
              <a:t/>
            </a:r>
            <a:br>
              <a:rPr lang="lt-LT" b="1" baseline="0" dirty="0">
                <a:cs typeface="Calibri"/>
              </a:rPr>
            </a:br>
            <a:endParaRPr lang="lt-LT" b="1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lt-LT" b="1" baseline="0" dirty="0"/>
              <a:t>Atsargiai! </a:t>
            </a:r>
            <a:r>
              <a:rPr lang="lt-LT" baseline="0" dirty="0"/>
              <a:t>Nesupykdykite savo kolegų pranešėjų netyčia pakeisdami jų temas. Taip gali nutikti, jeigu pasirinksite temą Variantas skirtuke Dizainas, kuris pakeičia visas jūsų pateikties skaidres</a:t>
            </a:r>
            <a:r>
              <a:rPr lang="lt-LT" baseline="0"/>
              <a:t>. </a:t>
            </a:r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lt-LT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57382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lt-LT"/>
              <a:t>10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57680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lt-LT"/>
              <a:t>11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79113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lt-LT"/>
              <a:t>12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98021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lt-LT"/>
              <a:t>13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05054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lt-LT"/>
              <a:t>14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19019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lt-LT"/>
              <a:t>15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317415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lt-LT"/>
              <a:t>16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929969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lt-LT"/>
              <a:t>17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945892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lt-LT"/>
              <a:t>18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297797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lt-LT"/>
              <a:t>19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58393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lt-LT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161906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lt-LT"/>
              <a:t>20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81348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lt-LT"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07281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lt-LT"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37589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lt-LT"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95787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lt-LT"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47540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lt-LT"/>
              <a:t>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74820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lt-LT"/>
              <a:t>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42840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lt-LT"/>
              <a:t>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9614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adinė skaidrė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lt-LT" sz="8800" spc="-120" baseline="0">
                <a:solidFill>
                  <a:srgbClr val="FFFFFF"/>
                </a:solidFill>
              </a:defRPr>
            </a:lvl1pPr>
          </a:lstStyle>
          <a:p>
            <a:r>
              <a:rPr lang="lt-LT" dirty="0"/>
              <a:t>Spustelėję redag. ruoš. pavad. Stilių</a:t>
            </a:r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lt-LT" sz="3200">
                <a:solidFill>
                  <a:srgbClr val="262626"/>
                </a:solidFill>
                <a:latin typeface="+mj-lt"/>
              </a:defRPr>
            </a:lvl1pPr>
            <a:lvl2pPr marL="457200" indent="0" algn="ctr" latinLnBrk="0">
              <a:buNone/>
              <a:defRPr lang="lt-LT" sz="2800"/>
            </a:lvl2pPr>
            <a:lvl3pPr marL="914400" indent="0" algn="ctr" latinLnBrk="0">
              <a:buNone/>
              <a:defRPr lang="lt-LT" sz="2400"/>
            </a:lvl3pPr>
            <a:lvl4pPr marL="1371600" indent="0" algn="ctr" latinLnBrk="0">
              <a:buNone/>
              <a:defRPr lang="lt-LT" sz="2000"/>
            </a:lvl4pPr>
            <a:lvl5pPr marL="1828800" indent="0" algn="ctr" latinLnBrk="0">
              <a:buNone/>
              <a:defRPr lang="lt-LT" sz="2000"/>
            </a:lvl5pPr>
            <a:lvl6pPr marL="2286000" indent="0" algn="ctr" latinLnBrk="0">
              <a:buNone/>
              <a:defRPr lang="lt-LT" sz="2000"/>
            </a:lvl6pPr>
            <a:lvl7pPr marL="2743200" indent="0" algn="ctr" latinLnBrk="0">
              <a:buNone/>
              <a:defRPr lang="lt-LT" sz="2000"/>
            </a:lvl7pPr>
            <a:lvl8pPr marL="3200400" indent="0" algn="ctr" latinLnBrk="0">
              <a:buNone/>
              <a:defRPr lang="lt-LT" sz="2000"/>
            </a:lvl8pPr>
            <a:lvl9pPr marL="3657600" indent="0" algn="ctr" latinLnBrk="0">
              <a:buNone/>
              <a:defRPr lang="lt-LT" sz="2000"/>
            </a:lvl9pPr>
          </a:lstStyle>
          <a:p>
            <a:r>
              <a:rPr lang="lt-LT" dirty="0"/>
              <a:t>Spustelėję redag. ruoš. paantrš. Stilių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lt-L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2013 11 13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lt-L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lt-LT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2859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t>2013 11 13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8197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lt-LT" dirty="0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lt-LT" dirty="0"/>
              <a:t>Spustelėję redag.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t>2013 11 13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5721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adinė skaidrė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lt-LT" sz="8800" spc="-120" baseline="0">
                <a:solidFill>
                  <a:srgbClr val="FFFFFF"/>
                </a:solidFill>
              </a:defRPr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lt-LT" sz="3200">
                <a:solidFill>
                  <a:schemeClr val="bg1"/>
                </a:solidFill>
                <a:latin typeface="+mj-lt"/>
              </a:defRPr>
            </a:lvl1pPr>
            <a:lvl2pPr marL="457200" indent="0" algn="ctr" latinLnBrk="0">
              <a:buNone/>
              <a:defRPr lang="lt-LT" sz="2800"/>
            </a:lvl2pPr>
            <a:lvl3pPr marL="914400" indent="0" algn="ctr" latinLnBrk="0">
              <a:buNone/>
              <a:defRPr lang="lt-LT" sz="2400"/>
            </a:lvl3pPr>
            <a:lvl4pPr marL="1371600" indent="0" algn="ctr" latinLnBrk="0">
              <a:buNone/>
              <a:defRPr lang="lt-LT" sz="2000"/>
            </a:lvl4pPr>
            <a:lvl5pPr marL="1828800" indent="0" algn="ctr" latinLnBrk="0">
              <a:buNone/>
              <a:defRPr lang="lt-LT" sz="2000"/>
            </a:lvl5pPr>
            <a:lvl6pPr marL="2286000" indent="0" algn="ctr" latinLnBrk="0">
              <a:buNone/>
              <a:defRPr lang="lt-LT" sz="2000"/>
            </a:lvl6pPr>
            <a:lvl7pPr marL="2743200" indent="0" algn="ctr" latinLnBrk="0">
              <a:buNone/>
              <a:defRPr lang="lt-LT" sz="2000"/>
            </a:lvl7pPr>
            <a:lvl8pPr marL="3200400" indent="0" algn="ctr" latinLnBrk="0">
              <a:buNone/>
              <a:defRPr lang="lt-LT" sz="2000"/>
            </a:lvl8pPr>
            <a:lvl9pPr marL="3657600" indent="0" algn="ctr" latinLnBrk="0">
              <a:buNone/>
              <a:defRPr lang="lt-LT" sz="2000"/>
            </a:lvl9pPr>
          </a:lstStyle>
          <a:p>
            <a:r>
              <a:rPr lang="lt-LT"/>
              <a:t>Spustelėję redag. ruoš. paantrš. Stilių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lt-L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2013 11 13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lt-L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lt-LT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3361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t>2013 11 13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278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kyriau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lt-LT" sz="8800" b="0" baseline="0">
                <a:solidFill>
                  <a:schemeClr val="accent1"/>
                </a:solidFill>
              </a:defRPr>
            </a:lvl1pPr>
          </a:lstStyle>
          <a:p>
            <a:r>
              <a:rPr lang="lt-LT" dirty="0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lt-LT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lt-LT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lt-LT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dirty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pPr/>
              <a:t>2013 11 13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8118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lt-LT" sz="2400"/>
            </a:lvl1pPr>
            <a:lvl2pPr latinLnBrk="0">
              <a:defRPr lang="lt-LT" sz="2000"/>
            </a:lvl2pPr>
            <a:lvl3pPr latinLnBrk="0">
              <a:defRPr lang="lt-LT" sz="1800"/>
            </a:lvl3pPr>
            <a:lvl4pPr latinLnBrk="0">
              <a:defRPr lang="lt-LT" sz="1600"/>
            </a:lvl4pPr>
            <a:lvl5pPr latinLnBrk="0">
              <a:defRPr lang="lt-LT" sz="1600"/>
            </a:lvl5pPr>
            <a:lvl6pPr latinLnBrk="0">
              <a:defRPr lang="lt-LT" sz="1600"/>
            </a:lvl6pPr>
            <a:lvl7pPr latinLnBrk="0">
              <a:defRPr lang="lt-LT" sz="1600"/>
            </a:lvl7pPr>
            <a:lvl8pPr latinLnBrk="0">
              <a:defRPr lang="lt-LT" sz="1600"/>
            </a:lvl8pPr>
            <a:lvl9pPr latinLnBrk="0">
              <a:defRPr lang="lt-LT" sz="1600"/>
            </a:lvl9pPr>
          </a:lstStyle>
          <a:p>
            <a:pPr lvl="0"/>
            <a:r>
              <a:rPr lang="lt-LT" dirty="0"/>
              <a:t>Spustelėję redag.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lt-LT" sz="2400"/>
            </a:lvl1pPr>
            <a:lvl2pPr latinLnBrk="0">
              <a:defRPr lang="lt-LT" sz="2000"/>
            </a:lvl2pPr>
            <a:lvl3pPr latinLnBrk="0">
              <a:defRPr lang="lt-LT" sz="1800"/>
            </a:lvl3pPr>
            <a:lvl4pPr latinLnBrk="0">
              <a:defRPr lang="lt-LT" sz="1600"/>
            </a:lvl4pPr>
            <a:lvl5pPr latinLnBrk="0">
              <a:defRPr lang="lt-LT" sz="1600"/>
            </a:lvl5pPr>
            <a:lvl6pPr latinLnBrk="0">
              <a:defRPr lang="lt-LT" sz="1600"/>
            </a:lvl6pPr>
            <a:lvl7pPr latinLnBrk="0">
              <a:defRPr lang="lt-LT" sz="1600"/>
            </a:lvl7pPr>
            <a:lvl8pPr latinLnBrk="0">
              <a:defRPr lang="lt-LT" sz="1600"/>
            </a:lvl8pPr>
            <a:lvl9pPr latinLnBrk="0">
              <a:defRPr lang="lt-LT" sz="1600"/>
            </a:lvl9pPr>
          </a:lstStyle>
          <a:p>
            <a:pPr lvl="0"/>
            <a:r>
              <a:rPr lang="lt-LT" dirty="0"/>
              <a:t>Spustelėję redag.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t>2013 11 13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2336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vadinima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lt-LT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lt-LT" sz="2000" b="1"/>
            </a:lvl2pPr>
            <a:lvl3pPr marL="914400" indent="0" latinLnBrk="0">
              <a:buNone/>
              <a:defRPr lang="lt-LT" sz="1800" b="1"/>
            </a:lvl3pPr>
            <a:lvl4pPr marL="1371600" indent="0" latinLnBrk="0">
              <a:buNone/>
              <a:defRPr lang="lt-LT" sz="1600" b="1"/>
            </a:lvl4pPr>
            <a:lvl5pPr marL="1828800" indent="0" latinLnBrk="0">
              <a:buNone/>
              <a:defRPr lang="lt-LT" sz="1600" b="1"/>
            </a:lvl5pPr>
            <a:lvl6pPr marL="2286000" indent="0" latinLnBrk="0">
              <a:buNone/>
              <a:defRPr lang="lt-LT" sz="1600" b="1"/>
            </a:lvl6pPr>
            <a:lvl7pPr marL="2743200" indent="0" latinLnBrk="0">
              <a:buNone/>
              <a:defRPr lang="lt-LT" sz="1600" b="1"/>
            </a:lvl7pPr>
            <a:lvl8pPr marL="3200400" indent="0" latinLnBrk="0">
              <a:buNone/>
              <a:defRPr lang="lt-LT" sz="1600" b="1"/>
            </a:lvl8pPr>
            <a:lvl9pPr marL="3657600" indent="0" latinLnBrk="0">
              <a:buNone/>
              <a:defRPr lang="lt-LT" sz="1600" b="1"/>
            </a:lvl9pPr>
          </a:lstStyle>
          <a:p>
            <a:pPr lvl="0"/>
            <a:r>
              <a:rPr lang="lt-LT" dirty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lt-LT" sz="2400"/>
            </a:lvl1pPr>
            <a:lvl2pPr latinLnBrk="0">
              <a:defRPr lang="lt-LT" sz="2000"/>
            </a:lvl2pPr>
            <a:lvl3pPr latinLnBrk="0">
              <a:defRPr lang="lt-LT" sz="1800"/>
            </a:lvl3pPr>
            <a:lvl4pPr latinLnBrk="0">
              <a:defRPr lang="lt-LT" sz="1600"/>
            </a:lvl4pPr>
            <a:lvl5pPr latinLnBrk="0">
              <a:defRPr lang="lt-LT" sz="1600"/>
            </a:lvl5pPr>
            <a:lvl6pPr latinLnBrk="0">
              <a:defRPr lang="lt-LT" sz="1600"/>
            </a:lvl6pPr>
            <a:lvl7pPr latinLnBrk="0">
              <a:defRPr lang="lt-LT" sz="1600"/>
            </a:lvl7pPr>
            <a:lvl8pPr latinLnBrk="0">
              <a:defRPr lang="lt-LT" sz="1600"/>
            </a:lvl8pPr>
            <a:lvl9pPr latinLnBrk="0">
              <a:defRPr lang="lt-LT" sz="1600"/>
            </a:lvl9pPr>
          </a:lstStyle>
          <a:p>
            <a:pPr lvl="0"/>
            <a:r>
              <a:rPr lang="lt-LT" dirty="0"/>
              <a:t>Spustelėję redag.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lt-LT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lt-LT" sz="2000" b="1"/>
            </a:lvl2pPr>
            <a:lvl3pPr marL="914400" indent="0" latinLnBrk="0">
              <a:buNone/>
              <a:defRPr lang="lt-LT" sz="1800" b="1"/>
            </a:lvl3pPr>
            <a:lvl4pPr marL="1371600" indent="0" latinLnBrk="0">
              <a:buNone/>
              <a:defRPr lang="lt-LT" sz="1600" b="1"/>
            </a:lvl4pPr>
            <a:lvl5pPr marL="1828800" indent="0" latinLnBrk="0">
              <a:buNone/>
              <a:defRPr lang="lt-LT" sz="1600" b="1"/>
            </a:lvl5pPr>
            <a:lvl6pPr marL="2286000" indent="0" latinLnBrk="0">
              <a:buNone/>
              <a:defRPr lang="lt-LT" sz="1600" b="1"/>
            </a:lvl6pPr>
            <a:lvl7pPr marL="2743200" indent="0" latinLnBrk="0">
              <a:buNone/>
              <a:defRPr lang="lt-LT" sz="1600" b="1"/>
            </a:lvl7pPr>
            <a:lvl8pPr marL="3200400" indent="0" latinLnBrk="0">
              <a:buNone/>
              <a:defRPr lang="lt-LT" sz="1600" b="1"/>
            </a:lvl8pPr>
            <a:lvl9pPr marL="3657600" indent="0" latinLnBrk="0">
              <a:buNone/>
              <a:defRPr lang="lt-LT"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lt-LT" sz="2400"/>
            </a:lvl1pPr>
            <a:lvl2pPr latinLnBrk="0">
              <a:defRPr lang="lt-LT" sz="2000"/>
            </a:lvl2pPr>
            <a:lvl3pPr latinLnBrk="0">
              <a:defRPr lang="lt-LT" sz="1800"/>
            </a:lvl3pPr>
            <a:lvl4pPr latinLnBrk="0">
              <a:defRPr lang="lt-LT" sz="1600"/>
            </a:lvl4pPr>
            <a:lvl5pPr latinLnBrk="0">
              <a:defRPr lang="lt-LT" sz="1600"/>
            </a:lvl5pPr>
            <a:lvl6pPr latinLnBrk="0">
              <a:defRPr lang="lt-LT" sz="1600"/>
            </a:lvl6pPr>
            <a:lvl7pPr latinLnBrk="0">
              <a:defRPr lang="lt-LT" sz="1600"/>
            </a:lvl7pPr>
            <a:lvl8pPr latinLnBrk="0">
              <a:defRPr lang="lt-LT" sz="1600"/>
            </a:lvl8pPr>
            <a:lvl9pPr latinLnBrk="0">
              <a:defRPr lang="lt-LT" sz="1600"/>
            </a:lvl9pPr>
          </a:lstStyle>
          <a:p>
            <a:pPr lvl="0"/>
            <a:r>
              <a:rPr lang="lt-LT" dirty="0"/>
              <a:t>Spustelėję redag.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t>2013 11 13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5823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t>2013 11 13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8136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t>2013 11 13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6373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Pavadinimas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lt-LT" sz="4000">
                <a:solidFill>
                  <a:srgbClr val="FFFFFF"/>
                </a:solidFill>
              </a:defRPr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lt-LT" sz="3200"/>
            </a:lvl1pPr>
            <a:lvl2pPr latinLnBrk="0">
              <a:defRPr lang="lt-LT" sz="2800"/>
            </a:lvl2pPr>
            <a:lvl3pPr latinLnBrk="0">
              <a:defRPr lang="lt-LT" sz="2400"/>
            </a:lvl3pPr>
            <a:lvl4pPr latinLnBrk="0">
              <a:defRPr lang="lt-LT" sz="2000"/>
            </a:lvl4pPr>
            <a:lvl5pPr latinLnBrk="0">
              <a:defRPr lang="lt-LT" sz="2000"/>
            </a:lvl5pPr>
            <a:lvl6pPr latinLnBrk="0">
              <a:defRPr lang="lt-LT" sz="2000"/>
            </a:lvl6pPr>
            <a:lvl7pPr latinLnBrk="0">
              <a:defRPr lang="lt-LT" sz="2000"/>
            </a:lvl7pPr>
            <a:lvl8pPr latinLnBrk="0">
              <a:defRPr lang="lt-LT" sz="2000"/>
            </a:lvl8pPr>
            <a:lvl9pPr latinLnBrk="0">
              <a:defRPr lang="lt-LT"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lt-LT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lt-LT" sz="1200"/>
            </a:lvl2pPr>
            <a:lvl3pPr marL="914400" indent="0" latinLnBrk="0">
              <a:buNone/>
              <a:defRPr lang="lt-LT" sz="1000"/>
            </a:lvl3pPr>
            <a:lvl4pPr marL="1371600" indent="0" latinLnBrk="0">
              <a:buNone/>
              <a:defRPr lang="lt-LT" sz="900"/>
            </a:lvl4pPr>
            <a:lvl5pPr marL="1828800" indent="0" latinLnBrk="0">
              <a:buNone/>
              <a:defRPr lang="lt-LT" sz="900"/>
            </a:lvl5pPr>
            <a:lvl6pPr marL="2286000" indent="0" latinLnBrk="0">
              <a:buNone/>
              <a:defRPr lang="lt-LT" sz="900"/>
            </a:lvl6pPr>
            <a:lvl7pPr marL="2743200" indent="0" latinLnBrk="0">
              <a:buNone/>
              <a:defRPr lang="lt-LT" sz="900"/>
            </a:lvl7pPr>
            <a:lvl8pPr marL="3200400" indent="0" latinLnBrk="0">
              <a:buNone/>
              <a:defRPr lang="lt-LT" sz="900"/>
            </a:lvl8pPr>
            <a:lvl9pPr marL="3657600" indent="0" latinLnBrk="0">
              <a:buNone/>
              <a:defRPr lang="lt-LT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lt-LT"/>
            </a:pPr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t>2013 11 13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lt-LT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1196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dirty="0"/>
              <a:t>Spustelėję redag.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t>2013 11 13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9771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su antraš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lt-LT" sz="3200" b="0">
                <a:solidFill>
                  <a:srgbClr val="FFFFFF"/>
                </a:solidFill>
              </a:defRPr>
            </a:lvl1pPr>
          </a:lstStyle>
          <a:p>
            <a:r>
              <a:rPr lang="lt-LT" dirty="0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lt-LT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lt-LT" sz="2800"/>
            </a:lvl2pPr>
            <a:lvl3pPr marL="914400" indent="0" latinLnBrk="0">
              <a:buNone/>
              <a:defRPr lang="lt-LT" sz="2400"/>
            </a:lvl3pPr>
            <a:lvl4pPr marL="1371600" indent="0" latinLnBrk="0">
              <a:buNone/>
              <a:defRPr lang="lt-LT" sz="2000"/>
            </a:lvl4pPr>
            <a:lvl5pPr marL="1828800" indent="0" latinLnBrk="0">
              <a:buNone/>
              <a:defRPr lang="lt-LT" sz="2000"/>
            </a:lvl5pPr>
            <a:lvl6pPr marL="2286000" indent="0" latinLnBrk="0">
              <a:buNone/>
              <a:defRPr lang="lt-LT" sz="2000"/>
            </a:lvl6pPr>
            <a:lvl7pPr marL="2743200" indent="0" latinLnBrk="0">
              <a:buNone/>
              <a:defRPr lang="lt-LT" sz="2000"/>
            </a:lvl7pPr>
            <a:lvl8pPr marL="3200400" indent="0" latinLnBrk="0">
              <a:buNone/>
              <a:defRPr lang="lt-LT" sz="2000"/>
            </a:lvl8pPr>
            <a:lvl9pPr marL="3657600" indent="0" latinLnBrk="0">
              <a:buNone/>
              <a:defRPr lang="lt-LT" sz="2000"/>
            </a:lvl9pPr>
          </a:lstStyle>
          <a:p>
            <a:r>
              <a:rPr lang="lt-LT"/>
              <a:t>Spustelėkite piktogramą, kad pridėtumėte paveikslėlį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lt-LT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lt-LT" sz="1200"/>
            </a:lvl2pPr>
            <a:lvl3pPr marL="914400" indent="0" latinLnBrk="0">
              <a:buNone/>
              <a:defRPr lang="lt-LT" sz="1000"/>
            </a:lvl3pPr>
            <a:lvl4pPr marL="1371600" indent="0" latinLnBrk="0">
              <a:buNone/>
              <a:defRPr lang="lt-LT" sz="900"/>
            </a:lvl4pPr>
            <a:lvl5pPr marL="1828800" indent="0" latinLnBrk="0">
              <a:buNone/>
              <a:defRPr lang="lt-LT" sz="900"/>
            </a:lvl5pPr>
            <a:lvl6pPr marL="2286000" indent="0" latinLnBrk="0">
              <a:buNone/>
              <a:defRPr lang="lt-LT" sz="900"/>
            </a:lvl6pPr>
            <a:lvl7pPr marL="2743200" indent="0" latinLnBrk="0">
              <a:buNone/>
              <a:defRPr lang="lt-LT" sz="900"/>
            </a:lvl7pPr>
            <a:lvl8pPr marL="3200400" indent="0" latinLnBrk="0">
              <a:buNone/>
              <a:defRPr lang="lt-LT" sz="900"/>
            </a:lvl8pPr>
            <a:lvl9pPr marL="3657600" indent="0" latinLnBrk="0">
              <a:buNone/>
              <a:defRPr lang="lt-LT"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12" name="Datos vietos rezervavimo ženklas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lt-L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2013 11 13</a:t>
            </a:fld>
            <a:endParaRPr lang="lt-LT"/>
          </a:p>
        </p:txBody>
      </p:sp>
      <p:sp>
        <p:nvSpPr>
          <p:cNvPr id="13" name="Poraštės vietos rezervavimo ženklas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lt-L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lt-LT"/>
          </a:p>
        </p:txBody>
      </p:sp>
      <p:sp>
        <p:nvSpPr>
          <p:cNvPr id="14" name="Skaidrės numerio vietos rezervavimo ženklas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lt-LT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15013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t>2013 11 13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9123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t>2013 11 13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4953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adinė skaidrė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lt-LT" sz="8800" spc="-120" baseline="0">
                <a:solidFill>
                  <a:srgbClr val="FFFFFF"/>
                </a:solidFill>
              </a:defRPr>
            </a:lvl1pPr>
          </a:lstStyle>
          <a:p>
            <a:r>
              <a:rPr lang="lt-LT" dirty="0"/>
              <a:t>Spustelėję redag. ruoš. pavad. Stilių</a:t>
            </a:r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lt-LT" sz="3200">
                <a:solidFill>
                  <a:srgbClr val="262626"/>
                </a:solidFill>
                <a:latin typeface="+mj-lt"/>
              </a:defRPr>
            </a:lvl1pPr>
            <a:lvl2pPr marL="457200" indent="0" algn="ctr" latinLnBrk="0">
              <a:buNone/>
              <a:defRPr lang="lt-LT" sz="2800"/>
            </a:lvl2pPr>
            <a:lvl3pPr marL="914400" indent="0" algn="ctr" latinLnBrk="0">
              <a:buNone/>
              <a:defRPr lang="lt-LT" sz="2400"/>
            </a:lvl3pPr>
            <a:lvl4pPr marL="1371600" indent="0" algn="ctr" latinLnBrk="0">
              <a:buNone/>
              <a:defRPr lang="lt-LT" sz="2000"/>
            </a:lvl4pPr>
            <a:lvl5pPr marL="1828800" indent="0" algn="ctr" latinLnBrk="0">
              <a:buNone/>
              <a:defRPr lang="lt-LT" sz="2000"/>
            </a:lvl5pPr>
            <a:lvl6pPr marL="2286000" indent="0" algn="ctr" latinLnBrk="0">
              <a:buNone/>
              <a:defRPr lang="lt-LT" sz="2000"/>
            </a:lvl6pPr>
            <a:lvl7pPr marL="2743200" indent="0" algn="ctr" latinLnBrk="0">
              <a:buNone/>
              <a:defRPr lang="lt-LT" sz="2000"/>
            </a:lvl7pPr>
            <a:lvl8pPr marL="3200400" indent="0" algn="ctr" latinLnBrk="0">
              <a:buNone/>
              <a:defRPr lang="lt-LT" sz="2000"/>
            </a:lvl8pPr>
            <a:lvl9pPr marL="3657600" indent="0" algn="ctr" latinLnBrk="0">
              <a:buNone/>
              <a:defRPr lang="lt-LT" sz="2000"/>
            </a:lvl9pPr>
          </a:lstStyle>
          <a:p>
            <a:r>
              <a:rPr lang="lt-LT" dirty="0"/>
              <a:t>Spustelėję redag. ruoš. paantrš. Stilių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lt-L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2013 11 13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lt-L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lt-LT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1722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t>2013 11 13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4898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kyriau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lt-LT" sz="8800" b="0" baseline="0">
                <a:solidFill>
                  <a:schemeClr val="accent1"/>
                </a:solidFill>
              </a:defRPr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lt-LT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lt-LT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lt-LT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pPr/>
              <a:t>2013 11 13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3805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lt-LT" sz="2400"/>
            </a:lvl1pPr>
            <a:lvl2pPr latinLnBrk="0">
              <a:defRPr lang="lt-LT" sz="2000"/>
            </a:lvl2pPr>
            <a:lvl3pPr latinLnBrk="0">
              <a:defRPr lang="lt-LT" sz="1800"/>
            </a:lvl3pPr>
            <a:lvl4pPr latinLnBrk="0">
              <a:defRPr lang="lt-LT" sz="1600"/>
            </a:lvl4pPr>
            <a:lvl5pPr latinLnBrk="0">
              <a:defRPr lang="lt-LT" sz="1600"/>
            </a:lvl5pPr>
            <a:lvl6pPr latinLnBrk="0">
              <a:defRPr lang="lt-LT" sz="1600"/>
            </a:lvl6pPr>
            <a:lvl7pPr latinLnBrk="0">
              <a:defRPr lang="lt-LT" sz="1600"/>
            </a:lvl7pPr>
            <a:lvl8pPr latinLnBrk="0">
              <a:defRPr lang="lt-LT" sz="1600"/>
            </a:lvl8pPr>
            <a:lvl9pPr latinLnBrk="0">
              <a:defRPr lang="lt-LT"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lt-LT" sz="2400"/>
            </a:lvl1pPr>
            <a:lvl2pPr latinLnBrk="0">
              <a:defRPr lang="lt-LT" sz="2000"/>
            </a:lvl2pPr>
            <a:lvl3pPr latinLnBrk="0">
              <a:defRPr lang="lt-LT" sz="1800"/>
            </a:lvl3pPr>
            <a:lvl4pPr latinLnBrk="0">
              <a:defRPr lang="lt-LT" sz="1600"/>
            </a:lvl4pPr>
            <a:lvl5pPr latinLnBrk="0">
              <a:defRPr lang="lt-LT" sz="1600"/>
            </a:lvl5pPr>
            <a:lvl6pPr latinLnBrk="0">
              <a:defRPr lang="lt-LT" sz="1600"/>
            </a:lvl6pPr>
            <a:lvl7pPr latinLnBrk="0">
              <a:defRPr lang="lt-LT" sz="1600"/>
            </a:lvl7pPr>
            <a:lvl8pPr latinLnBrk="0">
              <a:defRPr lang="lt-LT" sz="1600"/>
            </a:lvl8pPr>
            <a:lvl9pPr latinLnBrk="0">
              <a:defRPr lang="lt-LT"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t>2013 11 13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0808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vadinima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lt-LT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lt-LT" sz="2000" b="1"/>
            </a:lvl2pPr>
            <a:lvl3pPr marL="914400" indent="0" latinLnBrk="0">
              <a:buNone/>
              <a:defRPr lang="lt-LT" sz="1800" b="1"/>
            </a:lvl3pPr>
            <a:lvl4pPr marL="1371600" indent="0" latinLnBrk="0">
              <a:buNone/>
              <a:defRPr lang="lt-LT" sz="1600" b="1"/>
            </a:lvl4pPr>
            <a:lvl5pPr marL="1828800" indent="0" latinLnBrk="0">
              <a:buNone/>
              <a:defRPr lang="lt-LT" sz="1600" b="1"/>
            </a:lvl5pPr>
            <a:lvl6pPr marL="2286000" indent="0" latinLnBrk="0">
              <a:buNone/>
              <a:defRPr lang="lt-LT" sz="1600" b="1"/>
            </a:lvl6pPr>
            <a:lvl7pPr marL="2743200" indent="0" latinLnBrk="0">
              <a:buNone/>
              <a:defRPr lang="lt-LT" sz="1600" b="1"/>
            </a:lvl7pPr>
            <a:lvl8pPr marL="3200400" indent="0" latinLnBrk="0">
              <a:buNone/>
              <a:defRPr lang="lt-LT" sz="1600" b="1"/>
            </a:lvl8pPr>
            <a:lvl9pPr marL="3657600" indent="0" latinLnBrk="0">
              <a:buNone/>
              <a:defRPr lang="lt-LT"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lt-LT" sz="2400"/>
            </a:lvl1pPr>
            <a:lvl2pPr latinLnBrk="0">
              <a:defRPr lang="lt-LT" sz="2000"/>
            </a:lvl2pPr>
            <a:lvl3pPr latinLnBrk="0">
              <a:defRPr lang="lt-LT" sz="1800"/>
            </a:lvl3pPr>
            <a:lvl4pPr latinLnBrk="0">
              <a:defRPr lang="lt-LT" sz="1600"/>
            </a:lvl4pPr>
            <a:lvl5pPr latinLnBrk="0">
              <a:defRPr lang="lt-LT" sz="1600"/>
            </a:lvl5pPr>
            <a:lvl6pPr latinLnBrk="0">
              <a:defRPr lang="lt-LT" sz="1600"/>
            </a:lvl6pPr>
            <a:lvl7pPr latinLnBrk="0">
              <a:defRPr lang="lt-LT" sz="1600"/>
            </a:lvl7pPr>
            <a:lvl8pPr latinLnBrk="0">
              <a:defRPr lang="lt-LT" sz="1600"/>
            </a:lvl8pPr>
            <a:lvl9pPr latinLnBrk="0">
              <a:defRPr lang="lt-LT"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lt-LT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lt-LT" sz="2000" b="1"/>
            </a:lvl2pPr>
            <a:lvl3pPr marL="914400" indent="0" latinLnBrk="0">
              <a:buNone/>
              <a:defRPr lang="lt-LT" sz="1800" b="1"/>
            </a:lvl3pPr>
            <a:lvl4pPr marL="1371600" indent="0" latinLnBrk="0">
              <a:buNone/>
              <a:defRPr lang="lt-LT" sz="1600" b="1"/>
            </a:lvl4pPr>
            <a:lvl5pPr marL="1828800" indent="0" latinLnBrk="0">
              <a:buNone/>
              <a:defRPr lang="lt-LT" sz="1600" b="1"/>
            </a:lvl5pPr>
            <a:lvl6pPr marL="2286000" indent="0" latinLnBrk="0">
              <a:buNone/>
              <a:defRPr lang="lt-LT" sz="1600" b="1"/>
            </a:lvl6pPr>
            <a:lvl7pPr marL="2743200" indent="0" latinLnBrk="0">
              <a:buNone/>
              <a:defRPr lang="lt-LT" sz="1600" b="1"/>
            </a:lvl7pPr>
            <a:lvl8pPr marL="3200400" indent="0" latinLnBrk="0">
              <a:buNone/>
              <a:defRPr lang="lt-LT" sz="1600" b="1"/>
            </a:lvl8pPr>
            <a:lvl9pPr marL="3657600" indent="0" latinLnBrk="0">
              <a:buNone/>
              <a:defRPr lang="lt-LT"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lt-LT" sz="2400"/>
            </a:lvl1pPr>
            <a:lvl2pPr latinLnBrk="0">
              <a:defRPr lang="lt-LT" sz="2000"/>
            </a:lvl2pPr>
            <a:lvl3pPr latinLnBrk="0">
              <a:defRPr lang="lt-LT" sz="1800"/>
            </a:lvl3pPr>
            <a:lvl4pPr latinLnBrk="0">
              <a:defRPr lang="lt-LT" sz="1600"/>
            </a:lvl4pPr>
            <a:lvl5pPr latinLnBrk="0">
              <a:defRPr lang="lt-LT" sz="1600"/>
            </a:lvl5pPr>
            <a:lvl6pPr latinLnBrk="0">
              <a:defRPr lang="lt-LT" sz="1600"/>
            </a:lvl6pPr>
            <a:lvl7pPr latinLnBrk="0">
              <a:defRPr lang="lt-LT" sz="1600"/>
            </a:lvl7pPr>
            <a:lvl8pPr latinLnBrk="0">
              <a:defRPr lang="lt-LT" sz="1600"/>
            </a:lvl8pPr>
            <a:lvl9pPr latinLnBrk="0">
              <a:defRPr lang="lt-LT"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t>2013 11 13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6864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t>2013 11 13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4049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t>2013 11 13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3647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kyriau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lt-LT" sz="8800" b="0" baseline="0">
                <a:solidFill>
                  <a:schemeClr val="accent1"/>
                </a:solidFill>
              </a:defRPr>
            </a:lvl1pPr>
          </a:lstStyle>
          <a:p>
            <a:r>
              <a:rPr lang="lt-LT" dirty="0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lt-LT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lt-LT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lt-LT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dirty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pPr/>
              <a:t>2013 11 13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0767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Pavadinimas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lt-LT" sz="4000">
                <a:solidFill>
                  <a:srgbClr val="FFFFFF"/>
                </a:solidFill>
              </a:defRPr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lt-LT" sz="3200"/>
            </a:lvl1pPr>
            <a:lvl2pPr latinLnBrk="0">
              <a:defRPr lang="lt-LT" sz="2800"/>
            </a:lvl2pPr>
            <a:lvl3pPr latinLnBrk="0">
              <a:defRPr lang="lt-LT" sz="2400"/>
            </a:lvl3pPr>
            <a:lvl4pPr latinLnBrk="0">
              <a:defRPr lang="lt-LT" sz="2000"/>
            </a:lvl4pPr>
            <a:lvl5pPr latinLnBrk="0">
              <a:defRPr lang="lt-LT" sz="2000"/>
            </a:lvl5pPr>
            <a:lvl6pPr latinLnBrk="0">
              <a:defRPr lang="lt-LT" sz="2000"/>
            </a:lvl6pPr>
            <a:lvl7pPr latinLnBrk="0">
              <a:defRPr lang="lt-LT" sz="2000"/>
            </a:lvl7pPr>
            <a:lvl8pPr latinLnBrk="0">
              <a:defRPr lang="lt-LT" sz="2000"/>
            </a:lvl8pPr>
            <a:lvl9pPr latinLnBrk="0">
              <a:defRPr lang="lt-LT"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lt-LT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lt-LT" sz="1200"/>
            </a:lvl2pPr>
            <a:lvl3pPr marL="914400" indent="0" latinLnBrk="0">
              <a:buNone/>
              <a:defRPr lang="lt-LT" sz="1000"/>
            </a:lvl3pPr>
            <a:lvl4pPr marL="1371600" indent="0" latinLnBrk="0">
              <a:buNone/>
              <a:defRPr lang="lt-LT" sz="900"/>
            </a:lvl4pPr>
            <a:lvl5pPr marL="1828800" indent="0" latinLnBrk="0">
              <a:buNone/>
              <a:defRPr lang="lt-LT" sz="900"/>
            </a:lvl5pPr>
            <a:lvl6pPr marL="2286000" indent="0" latinLnBrk="0">
              <a:buNone/>
              <a:defRPr lang="lt-LT" sz="900"/>
            </a:lvl6pPr>
            <a:lvl7pPr marL="2743200" indent="0" latinLnBrk="0">
              <a:buNone/>
              <a:defRPr lang="lt-LT" sz="900"/>
            </a:lvl7pPr>
            <a:lvl8pPr marL="3200400" indent="0" latinLnBrk="0">
              <a:buNone/>
              <a:defRPr lang="lt-LT" sz="900"/>
            </a:lvl8pPr>
            <a:lvl9pPr marL="3657600" indent="0" latinLnBrk="0">
              <a:buNone/>
              <a:defRPr lang="lt-LT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lt-LT"/>
            </a:pPr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t>2013 11 13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lt-LT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3376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su antraš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lt-LT" sz="3200" b="0">
                <a:solidFill>
                  <a:srgbClr val="FFFFFF"/>
                </a:solidFill>
              </a:defRPr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lt-LT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lt-LT" sz="2800"/>
            </a:lvl2pPr>
            <a:lvl3pPr marL="914400" indent="0" latinLnBrk="0">
              <a:buNone/>
              <a:defRPr lang="lt-LT" sz="2400"/>
            </a:lvl3pPr>
            <a:lvl4pPr marL="1371600" indent="0" latinLnBrk="0">
              <a:buNone/>
              <a:defRPr lang="lt-LT" sz="2000"/>
            </a:lvl4pPr>
            <a:lvl5pPr marL="1828800" indent="0" latinLnBrk="0">
              <a:buNone/>
              <a:defRPr lang="lt-LT" sz="2000"/>
            </a:lvl5pPr>
            <a:lvl6pPr marL="2286000" indent="0" latinLnBrk="0">
              <a:buNone/>
              <a:defRPr lang="lt-LT" sz="2000"/>
            </a:lvl6pPr>
            <a:lvl7pPr marL="2743200" indent="0" latinLnBrk="0">
              <a:buNone/>
              <a:defRPr lang="lt-LT" sz="2000"/>
            </a:lvl7pPr>
            <a:lvl8pPr marL="3200400" indent="0" latinLnBrk="0">
              <a:buNone/>
              <a:defRPr lang="lt-LT" sz="2000"/>
            </a:lvl8pPr>
            <a:lvl9pPr marL="3657600" indent="0" latinLnBrk="0">
              <a:buNone/>
              <a:defRPr lang="lt-LT" sz="2000"/>
            </a:lvl9pPr>
          </a:lstStyle>
          <a:p>
            <a:r>
              <a:rPr lang="lt-LT"/>
              <a:t>Spustelėkite piktogramą, kad pridėtumėte paveikslėlį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lt-LT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lt-LT" sz="1200"/>
            </a:lvl2pPr>
            <a:lvl3pPr marL="914400" indent="0" latinLnBrk="0">
              <a:buNone/>
              <a:defRPr lang="lt-LT" sz="1000"/>
            </a:lvl3pPr>
            <a:lvl4pPr marL="1371600" indent="0" latinLnBrk="0">
              <a:buNone/>
              <a:defRPr lang="lt-LT" sz="900"/>
            </a:lvl4pPr>
            <a:lvl5pPr marL="1828800" indent="0" latinLnBrk="0">
              <a:buNone/>
              <a:defRPr lang="lt-LT" sz="900"/>
            </a:lvl5pPr>
            <a:lvl6pPr marL="2286000" indent="0" latinLnBrk="0">
              <a:buNone/>
              <a:defRPr lang="lt-LT" sz="900"/>
            </a:lvl6pPr>
            <a:lvl7pPr marL="2743200" indent="0" latinLnBrk="0">
              <a:buNone/>
              <a:defRPr lang="lt-LT" sz="900"/>
            </a:lvl7pPr>
            <a:lvl8pPr marL="3200400" indent="0" latinLnBrk="0">
              <a:buNone/>
              <a:defRPr lang="lt-LT" sz="900"/>
            </a:lvl8pPr>
            <a:lvl9pPr marL="3657600" indent="0" latinLnBrk="0">
              <a:buNone/>
              <a:defRPr lang="lt-LT"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12" name="Datos vietos rezervavimo ženklas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lt-L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2013 11 13</a:t>
            </a:fld>
            <a:endParaRPr lang="lt-LT"/>
          </a:p>
        </p:txBody>
      </p:sp>
      <p:sp>
        <p:nvSpPr>
          <p:cNvPr id="13" name="Poraštės vietos rezervavimo ženklas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lt-L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lt-LT"/>
          </a:p>
        </p:txBody>
      </p:sp>
      <p:sp>
        <p:nvSpPr>
          <p:cNvPr id="14" name="Skaidrės numerio vietos rezervavimo ženklas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lt-LT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4275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t>2013 11 13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3804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t>2013 11 13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9694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adinė skaidrė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lt-LT" sz="8800" spc="-120" baseline="0">
                <a:solidFill>
                  <a:srgbClr val="FFFFFF"/>
                </a:solidFill>
              </a:defRPr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lt-LT" sz="3200">
                <a:solidFill>
                  <a:schemeClr val="bg1"/>
                </a:solidFill>
                <a:latin typeface="+mj-lt"/>
              </a:defRPr>
            </a:lvl1pPr>
            <a:lvl2pPr marL="457200" indent="0" algn="ctr" latinLnBrk="0">
              <a:buNone/>
              <a:defRPr lang="lt-LT" sz="2800"/>
            </a:lvl2pPr>
            <a:lvl3pPr marL="914400" indent="0" algn="ctr" latinLnBrk="0">
              <a:buNone/>
              <a:defRPr lang="lt-LT" sz="2400"/>
            </a:lvl3pPr>
            <a:lvl4pPr marL="1371600" indent="0" algn="ctr" latinLnBrk="0">
              <a:buNone/>
              <a:defRPr lang="lt-LT" sz="2000"/>
            </a:lvl4pPr>
            <a:lvl5pPr marL="1828800" indent="0" algn="ctr" latinLnBrk="0">
              <a:buNone/>
              <a:defRPr lang="lt-LT" sz="2000"/>
            </a:lvl5pPr>
            <a:lvl6pPr marL="2286000" indent="0" algn="ctr" latinLnBrk="0">
              <a:buNone/>
              <a:defRPr lang="lt-LT" sz="2000"/>
            </a:lvl6pPr>
            <a:lvl7pPr marL="2743200" indent="0" algn="ctr" latinLnBrk="0">
              <a:buNone/>
              <a:defRPr lang="lt-LT" sz="2000"/>
            </a:lvl7pPr>
            <a:lvl8pPr marL="3200400" indent="0" algn="ctr" latinLnBrk="0">
              <a:buNone/>
              <a:defRPr lang="lt-LT" sz="2000"/>
            </a:lvl8pPr>
            <a:lvl9pPr marL="3657600" indent="0" algn="ctr" latinLnBrk="0">
              <a:buNone/>
              <a:defRPr lang="lt-LT" sz="2000"/>
            </a:lvl9pPr>
          </a:lstStyle>
          <a:p>
            <a:r>
              <a:rPr lang="lt-LT"/>
              <a:t>Spustelėję redag. ruoš. paantrš. Stilių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lt-L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C5D94A1-8AE6-4765-8DC2-6565A307303A}" type="datetime1">
              <a:rPr lang="lt-LT" smtClean="0"/>
              <a:pPr/>
              <a:t>2013 11 13</a:t>
            </a:fld>
            <a:endParaRPr lang="lt-LT" dirty="0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lt-L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lt-LT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4268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t>2013 11 13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1730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kyriau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lt-LT" sz="8800" b="0" baseline="0">
                <a:solidFill>
                  <a:schemeClr val="accent1"/>
                </a:solidFill>
              </a:defRPr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lt-LT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lt-LT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lt-LT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pPr/>
              <a:t>2013 11 13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258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lt-LT" sz="2400"/>
            </a:lvl1pPr>
            <a:lvl2pPr latinLnBrk="0">
              <a:defRPr lang="lt-LT" sz="2000"/>
            </a:lvl2pPr>
            <a:lvl3pPr latinLnBrk="0">
              <a:defRPr lang="lt-LT" sz="1800"/>
            </a:lvl3pPr>
            <a:lvl4pPr latinLnBrk="0">
              <a:defRPr lang="lt-LT" sz="1600"/>
            </a:lvl4pPr>
            <a:lvl5pPr latinLnBrk="0">
              <a:defRPr lang="lt-LT" sz="1600"/>
            </a:lvl5pPr>
            <a:lvl6pPr latinLnBrk="0">
              <a:defRPr lang="lt-LT" sz="1600"/>
            </a:lvl6pPr>
            <a:lvl7pPr latinLnBrk="0">
              <a:defRPr lang="lt-LT" sz="1600"/>
            </a:lvl7pPr>
            <a:lvl8pPr latinLnBrk="0">
              <a:defRPr lang="lt-LT" sz="1600"/>
            </a:lvl8pPr>
            <a:lvl9pPr latinLnBrk="0">
              <a:defRPr lang="lt-LT"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lt-LT" sz="2400"/>
            </a:lvl1pPr>
            <a:lvl2pPr latinLnBrk="0">
              <a:defRPr lang="lt-LT" sz="2000"/>
            </a:lvl2pPr>
            <a:lvl3pPr latinLnBrk="0">
              <a:defRPr lang="lt-LT" sz="1800"/>
            </a:lvl3pPr>
            <a:lvl4pPr latinLnBrk="0">
              <a:defRPr lang="lt-LT" sz="1600"/>
            </a:lvl4pPr>
            <a:lvl5pPr latinLnBrk="0">
              <a:defRPr lang="lt-LT" sz="1600"/>
            </a:lvl5pPr>
            <a:lvl6pPr latinLnBrk="0">
              <a:defRPr lang="lt-LT" sz="1600"/>
            </a:lvl6pPr>
            <a:lvl7pPr latinLnBrk="0">
              <a:defRPr lang="lt-LT" sz="1600"/>
            </a:lvl7pPr>
            <a:lvl8pPr latinLnBrk="0">
              <a:defRPr lang="lt-LT" sz="1600"/>
            </a:lvl8pPr>
            <a:lvl9pPr latinLnBrk="0">
              <a:defRPr lang="lt-LT"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t>2013 11 13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7719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vadinima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lt-LT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lt-LT" sz="2000" b="1"/>
            </a:lvl2pPr>
            <a:lvl3pPr marL="914400" indent="0" latinLnBrk="0">
              <a:buNone/>
              <a:defRPr lang="lt-LT" sz="1800" b="1"/>
            </a:lvl3pPr>
            <a:lvl4pPr marL="1371600" indent="0" latinLnBrk="0">
              <a:buNone/>
              <a:defRPr lang="lt-LT" sz="1600" b="1"/>
            </a:lvl4pPr>
            <a:lvl5pPr marL="1828800" indent="0" latinLnBrk="0">
              <a:buNone/>
              <a:defRPr lang="lt-LT" sz="1600" b="1"/>
            </a:lvl5pPr>
            <a:lvl6pPr marL="2286000" indent="0" latinLnBrk="0">
              <a:buNone/>
              <a:defRPr lang="lt-LT" sz="1600" b="1"/>
            </a:lvl6pPr>
            <a:lvl7pPr marL="2743200" indent="0" latinLnBrk="0">
              <a:buNone/>
              <a:defRPr lang="lt-LT" sz="1600" b="1"/>
            </a:lvl7pPr>
            <a:lvl8pPr marL="3200400" indent="0" latinLnBrk="0">
              <a:buNone/>
              <a:defRPr lang="lt-LT" sz="1600" b="1"/>
            </a:lvl8pPr>
            <a:lvl9pPr marL="3657600" indent="0" latinLnBrk="0">
              <a:buNone/>
              <a:defRPr lang="lt-LT"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lt-LT" sz="2400"/>
            </a:lvl1pPr>
            <a:lvl2pPr latinLnBrk="0">
              <a:defRPr lang="lt-LT" sz="2000"/>
            </a:lvl2pPr>
            <a:lvl3pPr latinLnBrk="0">
              <a:defRPr lang="lt-LT" sz="1800"/>
            </a:lvl3pPr>
            <a:lvl4pPr latinLnBrk="0">
              <a:defRPr lang="lt-LT" sz="1600"/>
            </a:lvl4pPr>
            <a:lvl5pPr latinLnBrk="0">
              <a:defRPr lang="lt-LT" sz="1600"/>
            </a:lvl5pPr>
            <a:lvl6pPr latinLnBrk="0">
              <a:defRPr lang="lt-LT" sz="1600"/>
            </a:lvl6pPr>
            <a:lvl7pPr latinLnBrk="0">
              <a:defRPr lang="lt-LT" sz="1600"/>
            </a:lvl7pPr>
            <a:lvl8pPr latinLnBrk="0">
              <a:defRPr lang="lt-LT" sz="1600"/>
            </a:lvl8pPr>
            <a:lvl9pPr latinLnBrk="0">
              <a:defRPr lang="lt-LT"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lt-LT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lt-LT" sz="2000" b="1"/>
            </a:lvl2pPr>
            <a:lvl3pPr marL="914400" indent="0" latinLnBrk="0">
              <a:buNone/>
              <a:defRPr lang="lt-LT" sz="1800" b="1"/>
            </a:lvl3pPr>
            <a:lvl4pPr marL="1371600" indent="0" latinLnBrk="0">
              <a:buNone/>
              <a:defRPr lang="lt-LT" sz="1600" b="1"/>
            </a:lvl4pPr>
            <a:lvl5pPr marL="1828800" indent="0" latinLnBrk="0">
              <a:buNone/>
              <a:defRPr lang="lt-LT" sz="1600" b="1"/>
            </a:lvl5pPr>
            <a:lvl6pPr marL="2286000" indent="0" latinLnBrk="0">
              <a:buNone/>
              <a:defRPr lang="lt-LT" sz="1600" b="1"/>
            </a:lvl6pPr>
            <a:lvl7pPr marL="2743200" indent="0" latinLnBrk="0">
              <a:buNone/>
              <a:defRPr lang="lt-LT" sz="1600" b="1"/>
            </a:lvl7pPr>
            <a:lvl8pPr marL="3200400" indent="0" latinLnBrk="0">
              <a:buNone/>
              <a:defRPr lang="lt-LT" sz="1600" b="1"/>
            </a:lvl8pPr>
            <a:lvl9pPr marL="3657600" indent="0" latinLnBrk="0">
              <a:buNone/>
              <a:defRPr lang="lt-LT"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lt-LT" sz="2400"/>
            </a:lvl1pPr>
            <a:lvl2pPr latinLnBrk="0">
              <a:defRPr lang="lt-LT" sz="2000"/>
            </a:lvl2pPr>
            <a:lvl3pPr latinLnBrk="0">
              <a:defRPr lang="lt-LT" sz="1800"/>
            </a:lvl3pPr>
            <a:lvl4pPr latinLnBrk="0">
              <a:defRPr lang="lt-LT" sz="1600"/>
            </a:lvl4pPr>
            <a:lvl5pPr latinLnBrk="0">
              <a:defRPr lang="lt-LT" sz="1600"/>
            </a:lvl5pPr>
            <a:lvl6pPr latinLnBrk="0">
              <a:defRPr lang="lt-LT" sz="1600"/>
            </a:lvl6pPr>
            <a:lvl7pPr latinLnBrk="0">
              <a:defRPr lang="lt-LT" sz="1600"/>
            </a:lvl7pPr>
            <a:lvl8pPr latinLnBrk="0">
              <a:defRPr lang="lt-LT" sz="1600"/>
            </a:lvl8pPr>
            <a:lvl9pPr latinLnBrk="0">
              <a:defRPr lang="lt-LT"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t>2013 11 13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2643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t>2013 11 13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3103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lt-LT" sz="2400"/>
            </a:lvl1pPr>
            <a:lvl2pPr latinLnBrk="0">
              <a:defRPr lang="lt-LT" sz="2000"/>
            </a:lvl2pPr>
            <a:lvl3pPr latinLnBrk="0">
              <a:defRPr lang="lt-LT" sz="1800"/>
            </a:lvl3pPr>
            <a:lvl4pPr latinLnBrk="0">
              <a:defRPr lang="lt-LT" sz="1600"/>
            </a:lvl4pPr>
            <a:lvl5pPr latinLnBrk="0">
              <a:defRPr lang="lt-LT" sz="1600"/>
            </a:lvl5pPr>
            <a:lvl6pPr latinLnBrk="0">
              <a:defRPr lang="lt-LT" sz="1600"/>
            </a:lvl6pPr>
            <a:lvl7pPr latinLnBrk="0">
              <a:defRPr lang="lt-LT" sz="1600"/>
            </a:lvl7pPr>
            <a:lvl8pPr latinLnBrk="0">
              <a:defRPr lang="lt-LT" sz="1600"/>
            </a:lvl8pPr>
            <a:lvl9pPr latinLnBrk="0">
              <a:defRPr lang="lt-LT" sz="1600"/>
            </a:lvl9pPr>
          </a:lstStyle>
          <a:p>
            <a:pPr lvl="0"/>
            <a:r>
              <a:rPr lang="lt-LT" dirty="0"/>
              <a:t>Spustelėję redag.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lt-LT" sz="2400"/>
            </a:lvl1pPr>
            <a:lvl2pPr latinLnBrk="0">
              <a:defRPr lang="lt-LT" sz="2000"/>
            </a:lvl2pPr>
            <a:lvl3pPr latinLnBrk="0">
              <a:defRPr lang="lt-LT" sz="1800"/>
            </a:lvl3pPr>
            <a:lvl4pPr latinLnBrk="0">
              <a:defRPr lang="lt-LT" sz="1600"/>
            </a:lvl4pPr>
            <a:lvl5pPr latinLnBrk="0">
              <a:defRPr lang="lt-LT" sz="1600"/>
            </a:lvl5pPr>
            <a:lvl6pPr latinLnBrk="0">
              <a:defRPr lang="lt-LT" sz="1600"/>
            </a:lvl6pPr>
            <a:lvl7pPr latinLnBrk="0">
              <a:defRPr lang="lt-LT" sz="1600"/>
            </a:lvl7pPr>
            <a:lvl8pPr latinLnBrk="0">
              <a:defRPr lang="lt-LT" sz="1600"/>
            </a:lvl8pPr>
            <a:lvl9pPr latinLnBrk="0">
              <a:defRPr lang="lt-LT" sz="1600"/>
            </a:lvl9pPr>
          </a:lstStyle>
          <a:p>
            <a:pPr lvl="0"/>
            <a:r>
              <a:rPr lang="lt-LT" dirty="0"/>
              <a:t>Spustelėję redag.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t>2013 11 13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3720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t>2013 11 13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5286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Pavadinimas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lt-LT" sz="4000">
                <a:solidFill>
                  <a:srgbClr val="FFFFFF"/>
                </a:solidFill>
              </a:defRPr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lt-LT" sz="3200"/>
            </a:lvl1pPr>
            <a:lvl2pPr latinLnBrk="0">
              <a:defRPr lang="lt-LT" sz="2800"/>
            </a:lvl2pPr>
            <a:lvl3pPr latinLnBrk="0">
              <a:defRPr lang="lt-LT" sz="2400"/>
            </a:lvl3pPr>
            <a:lvl4pPr latinLnBrk="0">
              <a:defRPr lang="lt-LT" sz="2000"/>
            </a:lvl4pPr>
            <a:lvl5pPr latinLnBrk="0">
              <a:defRPr lang="lt-LT" sz="2000"/>
            </a:lvl5pPr>
            <a:lvl6pPr latinLnBrk="0">
              <a:defRPr lang="lt-LT" sz="2000"/>
            </a:lvl6pPr>
            <a:lvl7pPr latinLnBrk="0">
              <a:defRPr lang="lt-LT" sz="2000"/>
            </a:lvl7pPr>
            <a:lvl8pPr latinLnBrk="0">
              <a:defRPr lang="lt-LT" sz="2000"/>
            </a:lvl8pPr>
            <a:lvl9pPr latinLnBrk="0">
              <a:defRPr lang="lt-LT"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lt-LT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lt-LT" sz="1200"/>
            </a:lvl2pPr>
            <a:lvl3pPr marL="914400" indent="0" latinLnBrk="0">
              <a:buNone/>
              <a:defRPr lang="lt-LT" sz="1000"/>
            </a:lvl3pPr>
            <a:lvl4pPr marL="1371600" indent="0" latinLnBrk="0">
              <a:buNone/>
              <a:defRPr lang="lt-LT" sz="900"/>
            </a:lvl4pPr>
            <a:lvl5pPr marL="1828800" indent="0" latinLnBrk="0">
              <a:buNone/>
              <a:defRPr lang="lt-LT" sz="900"/>
            </a:lvl5pPr>
            <a:lvl6pPr marL="2286000" indent="0" latinLnBrk="0">
              <a:buNone/>
              <a:defRPr lang="lt-LT" sz="900"/>
            </a:lvl6pPr>
            <a:lvl7pPr marL="2743200" indent="0" latinLnBrk="0">
              <a:buNone/>
              <a:defRPr lang="lt-LT" sz="900"/>
            </a:lvl7pPr>
            <a:lvl8pPr marL="3200400" indent="0" latinLnBrk="0">
              <a:buNone/>
              <a:defRPr lang="lt-LT" sz="900"/>
            </a:lvl8pPr>
            <a:lvl9pPr marL="3657600" indent="0" latinLnBrk="0">
              <a:buNone/>
              <a:defRPr lang="lt-LT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lt-LT"/>
            </a:pPr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t>2013 11 13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lt-LT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4671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su antraš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lt-LT" sz="3200" b="0">
                <a:solidFill>
                  <a:srgbClr val="FFFFFF"/>
                </a:solidFill>
              </a:defRPr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lt-LT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lt-LT" sz="2800"/>
            </a:lvl2pPr>
            <a:lvl3pPr marL="914400" indent="0" latinLnBrk="0">
              <a:buNone/>
              <a:defRPr lang="lt-LT" sz="2400"/>
            </a:lvl3pPr>
            <a:lvl4pPr marL="1371600" indent="0" latinLnBrk="0">
              <a:buNone/>
              <a:defRPr lang="lt-LT" sz="2000"/>
            </a:lvl4pPr>
            <a:lvl5pPr marL="1828800" indent="0" latinLnBrk="0">
              <a:buNone/>
              <a:defRPr lang="lt-LT" sz="2000"/>
            </a:lvl5pPr>
            <a:lvl6pPr marL="2286000" indent="0" latinLnBrk="0">
              <a:buNone/>
              <a:defRPr lang="lt-LT" sz="2000"/>
            </a:lvl6pPr>
            <a:lvl7pPr marL="2743200" indent="0" latinLnBrk="0">
              <a:buNone/>
              <a:defRPr lang="lt-LT" sz="2000"/>
            </a:lvl7pPr>
            <a:lvl8pPr marL="3200400" indent="0" latinLnBrk="0">
              <a:buNone/>
              <a:defRPr lang="lt-LT" sz="2000"/>
            </a:lvl8pPr>
            <a:lvl9pPr marL="3657600" indent="0" latinLnBrk="0">
              <a:buNone/>
              <a:defRPr lang="lt-LT" sz="2000"/>
            </a:lvl9pPr>
          </a:lstStyle>
          <a:p>
            <a:r>
              <a:rPr lang="lt-LT"/>
              <a:t>Spustelėkite piktogramą, kad pridėtumėte paveikslėlį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lt-LT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lt-LT" sz="1200"/>
            </a:lvl2pPr>
            <a:lvl3pPr marL="914400" indent="0" latinLnBrk="0">
              <a:buNone/>
              <a:defRPr lang="lt-LT" sz="1000"/>
            </a:lvl3pPr>
            <a:lvl4pPr marL="1371600" indent="0" latinLnBrk="0">
              <a:buNone/>
              <a:defRPr lang="lt-LT" sz="900"/>
            </a:lvl4pPr>
            <a:lvl5pPr marL="1828800" indent="0" latinLnBrk="0">
              <a:buNone/>
              <a:defRPr lang="lt-LT" sz="900"/>
            </a:lvl5pPr>
            <a:lvl6pPr marL="2286000" indent="0" latinLnBrk="0">
              <a:buNone/>
              <a:defRPr lang="lt-LT" sz="900"/>
            </a:lvl6pPr>
            <a:lvl7pPr marL="2743200" indent="0" latinLnBrk="0">
              <a:buNone/>
              <a:defRPr lang="lt-LT" sz="900"/>
            </a:lvl7pPr>
            <a:lvl8pPr marL="3200400" indent="0" latinLnBrk="0">
              <a:buNone/>
              <a:defRPr lang="lt-LT" sz="900"/>
            </a:lvl8pPr>
            <a:lvl9pPr marL="3657600" indent="0" latinLnBrk="0">
              <a:buNone/>
              <a:defRPr lang="lt-LT"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12" name="Datos vietos rezervavimo ženklas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lt-L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2013 11 13</a:t>
            </a:fld>
            <a:endParaRPr lang="lt-LT"/>
          </a:p>
        </p:txBody>
      </p:sp>
      <p:sp>
        <p:nvSpPr>
          <p:cNvPr id="13" name="Poraštės vietos rezervavimo ženklas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lt-L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lt-LT"/>
          </a:p>
        </p:txBody>
      </p:sp>
      <p:sp>
        <p:nvSpPr>
          <p:cNvPr id="14" name="Skaidrės numerio vietos rezervavimo ženklas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lt-LT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62349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t>2013 11 13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0404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lt-LT" dirty="0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lt-LT" dirty="0"/>
              <a:t>Spustelėję redag.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t>2013 11 13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8598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vadinima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lt-LT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lt-LT" sz="2000" b="1"/>
            </a:lvl2pPr>
            <a:lvl3pPr marL="914400" indent="0" latinLnBrk="0">
              <a:buNone/>
              <a:defRPr lang="lt-LT" sz="1800" b="1"/>
            </a:lvl3pPr>
            <a:lvl4pPr marL="1371600" indent="0" latinLnBrk="0">
              <a:buNone/>
              <a:defRPr lang="lt-LT" sz="1600" b="1"/>
            </a:lvl4pPr>
            <a:lvl5pPr marL="1828800" indent="0" latinLnBrk="0">
              <a:buNone/>
              <a:defRPr lang="lt-LT" sz="1600" b="1"/>
            </a:lvl5pPr>
            <a:lvl6pPr marL="2286000" indent="0" latinLnBrk="0">
              <a:buNone/>
              <a:defRPr lang="lt-LT" sz="1600" b="1"/>
            </a:lvl6pPr>
            <a:lvl7pPr marL="2743200" indent="0" latinLnBrk="0">
              <a:buNone/>
              <a:defRPr lang="lt-LT" sz="1600" b="1"/>
            </a:lvl7pPr>
            <a:lvl8pPr marL="3200400" indent="0" latinLnBrk="0">
              <a:buNone/>
              <a:defRPr lang="lt-LT" sz="1600" b="1"/>
            </a:lvl8pPr>
            <a:lvl9pPr marL="3657600" indent="0" latinLnBrk="0">
              <a:buNone/>
              <a:defRPr lang="lt-LT" sz="1600" b="1"/>
            </a:lvl9pPr>
          </a:lstStyle>
          <a:p>
            <a:pPr lvl="0"/>
            <a:r>
              <a:rPr lang="lt-LT" dirty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lt-LT" sz="2400"/>
            </a:lvl1pPr>
            <a:lvl2pPr latinLnBrk="0">
              <a:defRPr lang="lt-LT" sz="2000"/>
            </a:lvl2pPr>
            <a:lvl3pPr latinLnBrk="0">
              <a:defRPr lang="lt-LT" sz="1800"/>
            </a:lvl3pPr>
            <a:lvl4pPr latinLnBrk="0">
              <a:defRPr lang="lt-LT" sz="1600"/>
            </a:lvl4pPr>
            <a:lvl5pPr latinLnBrk="0">
              <a:defRPr lang="lt-LT" sz="1600"/>
            </a:lvl5pPr>
            <a:lvl6pPr latinLnBrk="0">
              <a:defRPr lang="lt-LT" sz="1600"/>
            </a:lvl6pPr>
            <a:lvl7pPr latinLnBrk="0">
              <a:defRPr lang="lt-LT" sz="1600"/>
            </a:lvl7pPr>
            <a:lvl8pPr latinLnBrk="0">
              <a:defRPr lang="lt-LT" sz="1600"/>
            </a:lvl8pPr>
            <a:lvl9pPr latinLnBrk="0">
              <a:defRPr lang="lt-LT" sz="1600"/>
            </a:lvl9pPr>
          </a:lstStyle>
          <a:p>
            <a:pPr lvl="0"/>
            <a:r>
              <a:rPr lang="lt-LT" dirty="0"/>
              <a:t>Spustelėję redag.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lt-LT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lt-LT" sz="2000" b="1"/>
            </a:lvl2pPr>
            <a:lvl3pPr marL="914400" indent="0" latinLnBrk="0">
              <a:buNone/>
              <a:defRPr lang="lt-LT" sz="1800" b="1"/>
            </a:lvl3pPr>
            <a:lvl4pPr marL="1371600" indent="0" latinLnBrk="0">
              <a:buNone/>
              <a:defRPr lang="lt-LT" sz="1600" b="1"/>
            </a:lvl4pPr>
            <a:lvl5pPr marL="1828800" indent="0" latinLnBrk="0">
              <a:buNone/>
              <a:defRPr lang="lt-LT" sz="1600" b="1"/>
            </a:lvl5pPr>
            <a:lvl6pPr marL="2286000" indent="0" latinLnBrk="0">
              <a:buNone/>
              <a:defRPr lang="lt-LT" sz="1600" b="1"/>
            </a:lvl6pPr>
            <a:lvl7pPr marL="2743200" indent="0" latinLnBrk="0">
              <a:buNone/>
              <a:defRPr lang="lt-LT" sz="1600" b="1"/>
            </a:lvl7pPr>
            <a:lvl8pPr marL="3200400" indent="0" latinLnBrk="0">
              <a:buNone/>
              <a:defRPr lang="lt-LT" sz="1600" b="1"/>
            </a:lvl8pPr>
            <a:lvl9pPr marL="3657600" indent="0" latinLnBrk="0">
              <a:buNone/>
              <a:defRPr lang="lt-LT"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lt-LT" sz="2400"/>
            </a:lvl1pPr>
            <a:lvl2pPr latinLnBrk="0">
              <a:defRPr lang="lt-LT" sz="2000"/>
            </a:lvl2pPr>
            <a:lvl3pPr latinLnBrk="0">
              <a:defRPr lang="lt-LT" sz="1800"/>
            </a:lvl3pPr>
            <a:lvl4pPr latinLnBrk="0">
              <a:defRPr lang="lt-LT" sz="1600"/>
            </a:lvl4pPr>
            <a:lvl5pPr latinLnBrk="0">
              <a:defRPr lang="lt-LT" sz="1600"/>
            </a:lvl5pPr>
            <a:lvl6pPr latinLnBrk="0">
              <a:defRPr lang="lt-LT" sz="1600"/>
            </a:lvl6pPr>
            <a:lvl7pPr latinLnBrk="0">
              <a:defRPr lang="lt-LT" sz="1600"/>
            </a:lvl7pPr>
            <a:lvl8pPr latinLnBrk="0">
              <a:defRPr lang="lt-LT" sz="1600"/>
            </a:lvl8pPr>
            <a:lvl9pPr latinLnBrk="0">
              <a:defRPr lang="lt-LT" sz="1600"/>
            </a:lvl9pPr>
          </a:lstStyle>
          <a:p>
            <a:pPr lvl="0"/>
            <a:r>
              <a:rPr lang="lt-LT" dirty="0"/>
              <a:t>Spustelėję redag.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t>2013 11 13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6153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t>2013 11 13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7290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t>2013 11 13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2049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Pavadinimas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lt-LT" sz="4000">
                <a:solidFill>
                  <a:srgbClr val="FFFFFF"/>
                </a:solidFill>
              </a:defRPr>
            </a:lvl1pPr>
          </a:lstStyle>
          <a:p>
            <a:r>
              <a:rPr lang="lt-LT" dirty="0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lt-LT" sz="3200"/>
            </a:lvl1pPr>
            <a:lvl2pPr latinLnBrk="0">
              <a:defRPr lang="lt-LT" sz="2800"/>
            </a:lvl2pPr>
            <a:lvl3pPr latinLnBrk="0">
              <a:defRPr lang="lt-LT" sz="2400"/>
            </a:lvl3pPr>
            <a:lvl4pPr latinLnBrk="0">
              <a:defRPr lang="lt-LT" sz="2000"/>
            </a:lvl4pPr>
            <a:lvl5pPr latinLnBrk="0">
              <a:defRPr lang="lt-LT" sz="2000"/>
            </a:lvl5pPr>
            <a:lvl6pPr latinLnBrk="0">
              <a:defRPr lang="lt-LT" sz="2000"/>
            </a:lvl6pPr>
            <a:lvl7pPr latinLnBrk="0">
              <a:defRPr lang="lt-LT" sz="2000"/>
            </a:lvl7pPr>
            <a:lvl8pPr latinLnBrk="0">
              <a:defRPr lang="lt-LT" sz="2000"/>
            </a:lvl8pPr>
            <a:lvl9pPr latinLnBrk="0">
              <a:defRPr lang="lt-LT" sz="2000"/>
            </a:lvl9pPr>
          </a:lstStyle>
          <a:p>
            <a:pPr lvl="0"/>
            <a:r>
              <a:rPr lang="lt-LT" dirty="0"/>
              <a:t>Spustelėję redag.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lt-LT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lt-LT" sz="1200"/>
            </a:lvl2pPr>
            <a:lvl3pPr marL="914400" indent="0" latinLnBrk="0">
              <a:buNone/>
              <a:defRPr lang="lt-LT" sz="1000"/>
            </a:lvl3pPr>
            <a:lvl4pPr marL="1371600" indent="0" latinLnBrk="0">
              <a:buNone/>
              <a:defRPr lang="lt-LT" sz="900"/>
            </a:lvl4pPr>
            <a:lvl5pPr marL="1828800" indent="0" latinLnBrk="0">
              <a:buNone/>
              <a:defRPr lang="lt-LT" sz="900"/>
            </a:lvl5pPr>
            <a:lvl6pPr marL="2286000" indent="0" latinLnBrk="0">
              <a:buNone/>
              <a:defRPr lang="lt-LT" sz="900"/>
            </a:lvl6pPr>
            <a:lvl7pPr marL="2743200" indent="0" latinLnBrk="0">
              <a:buNone/>
              <a:defRPr lang="lt-LT" sz="900"/>
            </a:lvl7pPr>
            <a:lvl8pPr marL="3200400" indent="0" latinLnBrk="0">
              <a:buNone/>
              <a:defRPr lang="lt-LT" sz="900"/>
            </a:lvl8pPr>
            <a:lvl9pPr marL="3657600" indent="0" latinLnBrk="0">
              <a:buNone/>
              <a:defRPr lang="lt-LT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lt-LT"/>
            </a:pPr>
            <a:r>
              <a:rPr lang="lt-LT" dirty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t>2013 11 13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lt-LT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6510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su antraš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lt-LT" sz="3200" b="0">
                <a:solidFill>
                  <a:srgbClr val="FFFFFF"/>
                </a:solidFill>
              </a:defRPr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lt-LT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lt-LT" sz="2800"/>
            </a:lvl2pPr>
            <a:lvl3pPr marL="914400" indent="0" latinLnBrk="0">
              <a:buNone/>
              <a:defRPr lang="lt-LT" sz="2400"/>
            </a:lvl3pPr>
            <a:lvl4pPr marL="1371600" indent="0" latinLnBrk="0">
              <a:buNone/>
              <a:defRPr lang="lt-LT" sz="2000"/>
            </a:lvl4pPr>
            <a:lvl5pPr marL="1828800" indent="0" latinLnBrk="0">
              <a:buNone/>
              <a:defRPr lang="lt-LT" sz="2000"/>
            </a:lvl5pPr>
            <a:lvl6pPr marL="2286000" indent="0" latinLnBrk="0">
              <a:buNone/>
              <a:defRPr lang="lt-LT" sz="2000"/>
            </a:lvl6pPr>
            <a:lvl7pPr marL="2743200" indent="0" latinLnBrk="0">
              <a:buNone/>
              <a:defRPr lang="lt-LT" sz="2000"/>
            </a:lvl7pPr>
            <a:lvl8pPr marL="3200400" indent="0" latinLnBrk="0">
              <a:buNone/>
              <a:defRPr lang="lt-LT" sz="2000"/>
            </a:lvl8pPr>
            <a:lvl9pPr marL="3657600" indent="0" latinLnBrk="0">
              <a:buNone/>
              <a:defRPr lang="lt-LT" sz="2000"/>
            </a:lvl9pPr>
          </a:lstStyle>
          <a:p>
            <a:r>
              <a:rPr lang="lt-LT"/>
              <a:t>Spustelėkite piktogramą, kad pridėtumėte paveikslėlį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lt-LT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lt-LT" sz="1200"/>
            </a:lvl2pPr>
            <a:lvl3pPr marL="914400" indent="0" latinLnBrk="0">
              <a:buNone/>
              <a:defRPr lang="lt-LT" sz="1000"/>
            </a:lvl3pPr>
            <a:lvl4pPr marL="1371600" indent="0" latinLnBrk="0">
              <a:buNone/>
              <a:defRPr lang="lt-LT" sz="900"/>
            </a:lvl4pPr>
            <a:lvl5pPr marL="1828800" indent="0" latinLnBrk="0">
              <a:buNone/>
              <a:defRPr lang="lt-LT" sz="900"/>
            </a:lvl5pPr>
            <a:lvl6pPr marL="2286000" indent="0" latinLnBrk="0">
              <a:buNone/>
              <a:defRPr lang="lt-LT" sz="900"/>
            </a:lvl6pPr>
            <a:lvl7pPr marL="2743200" indent="0" latinLnBrk="0">
              <a:buNone/>
              <a:defRPr lang="lt-LT" sz="900"/>
            </a:lvl7pPr>
            <a:lvl8pPr marL="3200400" indent="0" latinLnBrk="0">
              <a:buNone/>
              <a:defRPr lang="lt-LT" sz="900"/>
            </a:lvl8pPr>
            <a:lvl9pPr marL="3657600" indent="0" latinLnBrk="0">
              <a:buNone/>
              <a:defRPr lang="lt-LT"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12" name="Datos vietos rezervavimo ženklas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lt-L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2013 11 13</a:t>
            </a:fld>
            <a:endParaRPr lang="lt-LT"/>
          </a:p>
        </p:txBody>
      </p:sp>
      <p:sp>
        <p:nvSpPr>
          <p:cNvPr id="13" name="Poraštės vietos rezervavimo ženklas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lt-L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lt-LT"/>
          </a:p>
        </p:txBody>
      </p:sp>
      <p:sp>
        <p:nvSpPr>
          <p:cNvPr id="14" name="Skaidrės numerio vietos rezervavimo ženklas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lt-LT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56487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dirty="0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/>
              <a:t>Spustelėję redag.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lt-LT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pPr/>
              <a:t>2013 11 13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lt-LT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lt-LT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9411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lt-LT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lt-LT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dirty="0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/>
              <a:t>Spustelėję redag.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lt-LT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pPr/>
              <a:t>2013 11 13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lt-LT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lt-LT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6734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lt-LT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lt-LT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lt-LT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pPr/>
              <a:t>2013 11 13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lt-LT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lt-LT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0844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lt-LT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lt-LT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lt-LT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pPr/>
              <a:t>2013 11 13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lt-LT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lt-LT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6151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lt-LT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lt-LT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lt-L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/>
              <a:t>Projekto pavadinimas</a:t>
            </a:r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lt-LT"/>
              <a:t>Dalyko pavadinimas, numeris</a:t>
            </a:r>
          </a:p>
          <a:p>
            <a:r>
              <a:rPr lang="lt-LT"/>
              <a:t>Vadovas</a:t>
            </a:r>
          </a:p>
          <a:p>
            <a:r>
              <a:rPr lang="lt-LT"/>
              <a:t>Grupės narių vardai</a:t>
            </a:r>
          </a:p>
        </p:txBody>
      </p:sp>
    </p:spTree>
    <p:extLst>
      <p:ext uri="{BB962C8B-B14F-4D97-AF65-F5344CB8AC3E}">
        <p14:creationId xmlns:p14="http://schemas.microsoft.com/office/powerpoint/2010/main" val="341889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sz="8000"/>
              <a:t>Antroji tyrimo sritis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/>
              <a:t>Grupės nario vardas</a:t>
            </a:r>
          </a:p>
        </p:txBody>
      </p:sp>
    </p:spTree>
    <p:extLst>
      <p:ext uri="{BB962C8B-B14F-4D97-AF65-F5344CB8AC3E}">
        <p14:creationId xmlns:p14="http://schemas.microsoft.com/office/powerpoint/2010/main" val="413032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Papildomas turinys</a:t>
            </a:r>
          </a:p>
        </p:txBody>
      </p:sp>
      <p:sp>
        <p:nvSpPr>
          <p:cNvPr id="6" name="Teksto vietos rezervavimo ženklas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/>
              <a:t>Antraštė	</a:t>
            </a:r>
          </a:p>
        </p:txBody>
      </p:sp>
      <p:sp>
        <p:nvSpPr>
          <p:cNvPr id="7" name="Turinio vietos rezervavimo ženklas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lt-LT"/>
              <a:t>Sąrašo elementas</a:t>
            </a:r>
          </a:p>
          <a:p>
            <a:r>
              <a:rPr lang="lt-LT"/>
              <a:t>Sąrašo elementas</a:t>
            </a:r>
          </a:p>
          <a:p>
            <a:r>
              <a:rPr lang="lt-LT"/>
              <a:t>Sąrašo elementas</a:t>
            </a:r>
          </a:p>
          <a:p>
            <a:endParaRPr lang="lt-LT"/>
          </a:p>
        </p:txBody>
      </p:sp>
      <p:sp>
        <p:nvSpPr>
          <p:cNvPr id="8" name="Teksto vietos rezervavimo ženklas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t-LT"/>
              <a:t>Antraštė</a:t>
            </a:r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lt-LT"/>
              <a:t>Sąrašo elementas</a:t>
            </a:r>
          </a:p>
          <a:p>
            <a:r>
              <a:rPr lang="lt-LT"/>
              <a:t>Sąrašo elementas</a:t>
            </a:r>
          </a:p>
          <a:p>
            <a:r>
              <a:rPr lang="lt-LT"/>
              <a:t>Sąrašo elementas</a:t>
            </a:r>
          </a:p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9132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Papildomas turinys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0770568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726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Duomenų apžvalga</a:t>
            </a:r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543872"/>
              </p:ext>
            </p:extLst>
          </p:nvPr>
        </p:nvGraphicFramePr>
        <p:xfrm>
          <a:off x="762000" y="762000"/>
          <a:ext cx="6096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Peksto vietos rezervavimo ženklas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lt-LT"/>
              <a:t>Pasirinktinis sakinys</a:t>
            </a:r>
          </a:p>
        </p:txBody>
      </p:sp>
    </p:spTree>
    <p:extLst>
      <p:ext uri="{BB962C8B-B14F-4D97-AF65-F5344CB8AC3E}">
        <p14:creationId xmlns:p14="http://schemas.microsoft.com/office/powerpoint/2010/main" val="4837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/>
              <a:t>Trečioji tyrimo sritis</a:t>
            </a:r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/>
              <a:t>Grupės nario vardas</a:t>
            </a:r>
          </a:p>
        </p:txBody>
      </p:sp>
    </p:spTree>
    <p:extLst>
      <p:ext uri="{BB962C8B-B14F-4D97-AF65-F5344CB8AC3E}">
        <p14:creationId xmlns:p14="http://schemas.microsoft.com/office/powerpoint/2010/main" val="362816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Papildomas turinys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/>
              <a:t>antraštė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lt-LT"/>
              <a:t>Sąrašo elementas</a:t>
            </a:r>
          </a:p>
          <a:p>
            <a:r>
              <a:rPr lang="lt-LT"/>
              <a:t>Sąrašo elementas</a:t>
            </a:r>
          </a:p>
          <a:p>
            <a:r>
              <a:rPr lang="lt-LT"/>
              <a:t>Sąrašo elementas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t-LT"/>
              <a:t>antraštė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lt-LT"/>
              <a:t>Sąrašo elementas</a:t>
            </a:r>
          </a:p>
          <a:p>
            <a:r>
              <a:rPr lang="lt-LT"/>
              <a:t>Sąrašo elementas</a:t>
            </a:r>
          </a:p>
          <a:p>
            <a:r>
              <a:rPr lang="lt-LT"/>
              <a:t>Sąrašo elementas</a:t>
            </a:r>
          </a:p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177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Duomenų apžvalga</a:t>
            </a:r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312046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348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Papildomas turinys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1903156"/>
              </p:ext>
            </p:extLst>
          </p:nvPr>
        </p:nvGraphicFramePr>
        <p:xfrm>
          <a:off x="676275" y="2011363"/>
          <a:ext cx="10753724" cy="280777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688431"/>
                <a:gridCol w="2688431"/>
                <a:gridCol w="2688431"/>
                <a:gridCol w="2688431"/>
              </a:tblGrid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Antraštė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Antraštė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Antraštė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Antraštė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Tekstas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Tekstas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Tekstas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Tekstas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Tekstas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Tekstas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Tekstas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Tekstas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Tekstas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Tekstas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Tekstas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Tekstas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Tekstas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Tekstas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Tekstas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Tekstas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80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/>
              <a:t>Projekto suvestinė</a:t>
            </a:r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/>
              <a:t>Pasirinktinis sakinys</a:t>
            </a:r>
          </a:p>
        </p:txBody>
      </p:sp>
    </p:spTree>
    <p:extLst>
      <p:ext uri="{BB962C8B-B14F-4D97-AF65-F5344CB8AC3E}">
        <p14:creationId xmlns:p14="http://schemas.microsoft.com/office/powerpoint/2010/main" val="42167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Išvados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/>
              <a:t>Trumpa suvestinė to, kas buvo nustatyta atliekant tyrimą</a:t>
            </a:r>
          </a:p>
        </p:txBody>
      </p:sp>
    </p:spTree>
    <p:extLst>
      <p:ext uri="{BB962C8B-B14F-4D97-AF65-F5344CB8AC3E}">
        <p14:creationId xmlns:p14="http://schemas.microsoft.com/office/powerpoint/2010/main" val="330511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Dienotvarkė / Temos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76656" y="2036732"/>
            <a:ext cx="10753725" cy="3766185"/>
          </a:xfrm>
        </p:spPr>
        <p:txBody>
          <a:bodyPr>
            <a:normAutofit/>
          </a:bodyPr>
          <a:lstStyle/>
          <a:p>
            <a:r>
              <a:rPr lang="lt-LT"/>
              <a:t>Projekto aprašas</a:t>
            </a:r>
          </a:p>
          <a:p>
            <a:r>
              <a:rPr lang="lt-LT"/>
              <a:t>Projekto metodika</a:t>
            </a:r>
          </a:p>
          <a:p>
            <a:r>
              <a:rPr lang="lt-LT"/>
              <a:t>Pagrindinės išvados / rezultatai</a:t>
            </a:r>
          </a:p>
          <a:p>
            <a:r>
              <a:rPr lang="lt-LT"/>
              <a:t>Tyrimo detalizavimas</a:t>
            </a:r>
          </a:p>
          <a:p>
            <a:r>
              <a:rPr lang="lt-LT"/>
              <a:t>Išvados</a:t>
            </a:r>
          </a:p>
        </p:txBody>
      </p:sp>
    </p:spTree>
    <p:extLst>
      <p:ext uri="{BB962C8B-B14F-4D97-AF65-F5344CB8AC3E}">
        <p14:creationId xmlns:p14="http://schemas.microsoft.com/office/powerpoint/2010/main" val="338805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Priedas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Cituojami darbai</a:t>
            </a:r>
          </a:p>
          <a:p>
            <a:r>
              <a:rPr lang="lt-LT" dirty="0"/>
              <a:t>Papildomi duomenys, kuriais buvo remtasi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738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Projekto aprašas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lt-LT"/>
              <a:t>Tikslas</a:t>
            </a:r>
          </a:p>
          <a:p>
            <a:pPr lvl="1"/>
            <a:r>
              <a:rPr lang="lt-LT"/>
              <a:t>Čia pridėkite savo tikslą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lt-LT"/>
              <a:t>Rezultatai</a:t>
            </a:r>
          </a:p>
          <a:p>
            <a:pPr lvl="1"/>
            <a:r>
              <a:rPr lang="lt-LT"/>
              <a:t>Čia pridėkite savo rezultatus</a:t>
            </a:r>
          </a:p>
        </p:txBody>
      </p:sp>
    </p:spTree>
    <p:extLst>
      <p:ext uri="{BB962C8B-B14F-4D97-AF65-F5344CB8AC3E}">
        <p14:creationId xmlns:p14="http://schemas.microsoft.com/office/powerpoint/2010/main" val="417252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Procedūra / metodika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Procedūra</a:t>
            </a:r>
          </a:p>
          <a:p>
            <a:r>
              <a:rPr lang="lt-LT" dirty="0"/>
              <a:t>Pagrindinės prielaidos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5016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Pagrindinės išvados / rezultatai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/>
              <a:t>1 rezultatas</a:t>
            </a:r>
          </a:p>
          <a:p>
            <a:r>
              <a:rPr lang="lt-LT"/>
              <a:t>2 rezultatas</a:t>
            </a:r>
          </a:p>
          <a:p>
            <a:r>
              <a:rPr lang="lt-LT"/>
              <a:t>3 rezultatas</a:t>
            </a:r>
          </a:p>
        </p:txBody>
      </p:sp>
    </p:spTree>
    <p:extLst>
      <p:ext uri="{BB962C8B-B14F-4D97-AF65-F5344CB8AC3E}">
        <p14:creationId xmlns:p14="http://schemas.microsoft.com/office/powerpoint/2010/main" val="308490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/>
              <a:t>Pirmoji tyrimo sritis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/>
              <a:t>Grupės nario vardas</a:t>
            </a:r>
          </a:p>
        </p:txBody>
      </p:sp>
    </p:spTree>
    <p:extLst>
      <p:ext uri="{BB962C8B-B14F-4D97-AF65-F5344CB8AC3E}">
        <p14:creationId xmlns:p14="http://schemas.microsoft.com/office/powerpoint/2010/main" val="144418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Papildomas turinys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/>
              <a:t>antraštė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lt-LT"/>
              <a:t>Sąrašo elementas</a:t>
            </a:r>
          </a:p>
          <a:p>
            <a:r>
              <a:rPr lang="lt-LT"/>
              <a:t>Sąrašo elementas</a:t>
            </a:r>
          </a:p>
          <a:p>
            <a:r>
              <a:rPr lang="lt-LT"/>
              <a:t>Sąrašo elementas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t-LT"/>
              <a:t>antraštė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lt-LT"/>
              <a:t>Sąrašo elementas</a:t>
            </a:r>
          </a:p>
          <a:p>
            <a:r>
              <a:rPr lang="lt-LT"/>
              <a:t>Sąrašo elementas</a:t>
            </a:r>
          </a:p>
          <a:p>
            <a:r>
              <a:rPr lang="lt-LT"/>
              <a:t>Sąrašo elementas</a:t>
            </a:r>
          </a:p>
        </p:txBody>
      </p:sp>
    </p:spTree>
    <p:extLst>
      <p:ext uri="{BB962C8B-B14F-4D97-AF65-F5344CB8AC3E}">
        <p14:creationId xmlns:p14="http://schemas.microsoft.com/office/powerpoint/2010/main" val="9946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Duomenų apžvalga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lt-LT"/>
              <a:t>Pasirinktinis sakinys</a:t>
            </a:r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141869"/>
              </p:ext>
            </p:extLst>
          </p:nvPr>
        </p:nvGraphicFramePr>
        <p:xfrm>
          <a:off x="762000" y="762000"/>
          <a:ext cx="6096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566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Papildomas turinys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88979"/>
              </p:ext>
            </p:extLst>
          </p:nvPr>
        </p:nvGraphicFramePr>
        <p:xfrm>
          <a:off x="676275" y="2011363"/>
          <a:ext cx="10753724" cy="3096095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88431"/>
                <a:gridCol w="2688431"/>
                <a:gridCol w="2688431"/>
                <a:gridCol w="2688431"/>
              </a:tblGrid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Antraštė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Antraštė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Antraštė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Antraštė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Tekstas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Tekstas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Tekstas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Tekstas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Tekstas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Tekstas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Tekstas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Tekstas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Tekstas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Tekstas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Tekstas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Tekstas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Tekstas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Tekstas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/>
                        <a:t>Tekstas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Tekstas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80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Metropolija">
  <a:themeElements>
    <a:clrScheme name="Metropolija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ppt/theme/theme2.xml><?xml version="1.0" encoding="utf-8"?>
<a:theme xmlns:a="http://schemas.openxmlformats.org/drawingml/2006/main" name="1_Metropolija">
  <a:themeElements>
    <a:clrScheme name="Metropolija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ppt/theme/theme3.xml><?xml version="1.0" encoding="utf-8"?>
<a:theme xmlns:a="http://schemas.openxmlformats.org/drawingml/2006/main" name="Metropolija">
  <a:themeElements>
    <a:clrScheme name="Metropolij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ppt/theme/theme4.xml><?xml version="1.0" encoding="utf-8"?>
<a:theme xmlns:a="http://schemas.openxmlformats.org/drawingml/2006/main" name="3_Metropolija">
  <a:themeElements>
    <a:clrScheme name="Metropolija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5.xml><?xml version="1.0" encoding="utf-8"?>
<a:theme xmlns:a="http://schemas.openxmlformats.org/drawingml/2006/main" name="„Office“ tema">
  <a:themeElements>
    <a:clrScheme name="„Office“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71E0A8-DA6F-4DC5-84AA-9AE90625C277}">
  <ds:schemaRefs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9F17D79-05FE-43C7-A9B5-360E9D6B5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6B64549-C1F2-49EA-8B2D-5EF61BF1CE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0</TotalTime>
  <Words>264</Words>
  <Application>Microsoft Office PowerPoint</Application>
  <PresentationFormat>Plačiaekranė</PresentationFormat>
  <Paragraphs>148</Paragraphs>
  <Slides>20</Slides>
  <Notes>20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4</vt:i4>
      </vt:variant>
      <vt:variant>
        <vt:lpstr>Skaidrių pavadinimai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2_Metropolija</vt:lpstr>
      <vt:lpstr>1_Metropolija</vt:lpstr>
      <vt:lpstr>Metropolija</vt:lpstr>
      <vt:lpstr>3_Metropolija</vt:lpstr>
      <vt:lpstr>Projekto pavadinimas</vt:lpstr>
      <vt:lpstr>Dienotvarkė / Temos</vt:lpstr>
      <vt:lpstr>Projekto aprašas</vt:lpstr>
      <vt:lpstr>Procedūra / metodika</vt:lpstr>
      <vt:lpstr>Pagrindinės išvados / rezultatai</vt:lpstr>
      <vt:lpstr>Pirmoji tyrimo sritis</vt:lpstr>
      <vt:lpstr>Papildomas turinys</vt:lpstr>
      <vt:lpstr>Duomenų apžvalga</vt:lpstr>
      <vt:lpstr>Papildomas turinys</vt:lpstr>
      <vt:lpstr>Antroji tyrimo sritis</vt:lpstr>
      <vt:lpstr>Papildomas turinys</vt:lpstr>
      <vt:lpstr>Papildomas turinys</vt:lpstr>
      <vt:lpstr>Duomenų apžvalga</vt:lpstr>
      <vt:lpstr>Trečioji tyrimo sritis</vt:lpstr>
      <vt:lpstr>Papildomas turinys</vt:lpstr>
      <vt:lpstr>Duomenų apžvalga</vt:lpstr>
      <vt:lpstr>Papildomas turinys</vt:lpstr>
      <vt:lpstr>Projekto suvestinė</vt:lpstr>
      <vt:lpstr>Išvados</vt:lpstr>
      <vt:lpstr>Priedas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2013-06-12T19:28:15Z</dcterms:created>
  <dcterms:modified xsi:type="dcterms:W3CDTF">2013-11-13T15:50:47Z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