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7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660AC738-2035-430F-90F4-3886DC215820}" type="datetime1">
              <a:rPr lang="lt-LT" smtClean="0"/>
              <a:t>2013.08.02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89ED90CB-459C-4B12-B364-B0CA1993A97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t-LT" sz="1200"/>
            </a:lvl1pPr>
          </a:lstStyle>
          <a:p>
            <a:fld id="{64ABABFF-895A-4B98-9E04-66411EA19137}" type="datetime1">
              <a:rPr lang="lt-LT" smtClean="0"/>
              <a:pPr/>
              <a:t>2013.08.02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redaguotumėte ruošinio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t-LT" sz="1200"/>
            </a:lvl1pPr>
          </a:lstStyle>
          <a:p>
            <a:endParaRPr lang="lt-LT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t-LT" sz="1200"/>
            </a:lvl1pPr>
          </a:lstStyle>
          <a:p>
            <a:fld id="{4E5863F8-513E-44B9-9F9C-A7685A64A6AB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t-L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Norite kitokio sveikinimo? Norėdami pridėti savo sveikinimą, tiesiog pažymėkite tekstą ir įveskite savo </a:t>
            </a:r>
            <a:r>
              <a:rPr lang="lt-LT" baseline="0" dirty="0" smtClean="0"/>
              <a:t>pranešimą.</a:t>
            </a:r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šorinis pusl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47 paveikslėli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48 laisva forma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1 pavadinimas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Autofit/>
          </a:bodyPr>
          <a:lstStyle>
            <a:lvl1pPr algn="l" latinLnBrk="0">
              <a:lnSpc>
                <a:spcPct val="70000"/>
              </a:lnSpc>
              <a:defRPr lang="lt-LT" sz="79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lt-LT" dirty="0"/>
              <a:t>REDAGUOTI pavadinimą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34FA-2E6B-4E7C-9D2E-D24F35A2B31B}" type="datetime1">
              <a:rPr lang="lt-LT" smtClean="0"/>
              <a:pPr/>
              <a:t>2013.08.02</a:t>
            </a:fld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t-LT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lt-LT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lt-LT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lt-LT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sz="14400" dirty="0"/>
              <a:t>SU</a:t>
            </a:r>
            <a:r>
              <a:rPr lang="lt-LT" sz="12000" dirty="0"/>
              <a:t> </a:t>
            </a:r>
            <a:r>
              <a:rPr lang="lt-LT" dirty="0"/>
              <a:t>gimtadieniu!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mtadienio atvirukas Braižytas juodas ir rožinis">
  <a:themeElements>
    <a:clrScheme name="Gimtadienio atvirukas Braižytas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Ši reikšmė nurodo įrašymų arba peržiūrų skaičių. Ši taikomoji programa atnaujina šią reikšmę po kiekvienos peržiūros.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Dokumentų_bibliotekos_forma</Display>
  <Edit>Dokumentų_bibliotekos_forma</Edit>
  <New>Dokumentų_bibliotekos_forma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Pasirinktinai</PresentationFormat>
  <Paragraphs>3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Gimtadienio atvirukas Braižytas juodas ir rožinis</vt:lpstr>
      <vt:lpstr>SU gimtadieniu!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2013-08-02T07:12:47Z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