
<file path=[Content_Types].xml><?xml version="1.0" encoding="utf-8"?>
<Types xmlns="http://schemas.openxmlformats.org/package/2006/content-types">
  <Default Extension="xml" ContentType="application/vnd.openxmlformats-officedocument.extended-properties+xml"/>
  <Default Extension="rels" ContentType="application/vnd.openxmlformats-package.relationships+xml"/>
  <Default Extension="jpg" ContentType="image/jpeg"/>
  <Default Extension="jpeg" ContentType="image/jpeg"/>
  <Override PartName="/docProps/core.xml" ContentType="application/vnd.openxmlformats-package.core-properties+xml"/>
  <Override PartName="/ppt/presentation.xml" ContentType="application/vnd.openxmlformats-officedocument.presentationml.presentation.main+xml"/>
  <Override PartName="/ppt/handoutMasters/handoutMaster11.xml" ContentType="application/vnd.openxmlformats-officedocument.presentationml.handoutMaster+xml"/>
  <Override PartName="/ppt/theme/theme31.xml" ContentType="application/vnd.openxmlformats-officedocument.theme+xml"/>
  <Override PartName="/customXml/item3.xml" ContentType="application/xml"/>
  <Override PartName="/customXml/itemProps31.xml" ContentType="application/vnd.openxmlformats-officedocument.customXmlProperties+xml"/>
  <Override PartName="/ppt/notesMasters/notesMaster11.xml" ContentType="application/vnd.openxmlformats-officedocument.presentationml.notesMaster+xml"/>
  <Override PartName="/ppt/theme/theme22.xml" ContentType="application/vnd.openxmlformats-officedocument.theme+xml"/>
  <Override PartName="/ppt/tableStyles.xml" ContentType="application/vnd.openxmlformats-officedocument.presentationml.tableStyles+xml"/>
  <Override PartName="/customXml/item22.xml" ContentType="application/xml"/>
  <Override PartName="/customXml/itemProps22.xml" ContentType="application/vnd.openxmlformats-officedocument.customXmlProperties+xml"/>
  <Override PartName="/customXml/item13.xml" ContentType="application/xml"/>
  <Override PartName="/customXml/itemProps13.xml" ContentType="application/vnd.openxmlformats-officedocument.customXmlProperties+xml"/>
  <Override PartName="/ppt/slides/slide21.xml" ContentType="application/vnd.openxmlformats-officedocument.presentationml.slide+xml"/>
  <Override PartName="/ppt/notesSlides/notesSlide21.xml" ContentType="application/vnd.openxmlformats-officedocument.presentationml.notesSlide+xml"/>
  <Override PartName="/ppt/slideLayouts/slideLayout21.xml" ContentType="application/vnd.openxmlformats-officedocument.presentationml.slideLayout+xml"/>
  <Override PartName="/ppt/slideMasters/slideMaster11.xml" ContentType="application/vnd.openxmlformats-officedocument.presentationml.slideMaster+xml"/>
  <Override PartName="/ppt/theme/theme13.xml" ContentType="application/vnd.openxmlformats-officedocument.theme+xml"/>
  <Override PartName="/ppt/slideLayouts/slideLayout12.xml" ContentType="application/vnd.openxmlformats-officedocument.presentationml.slideLayout+xml"/>
  <Override PartName="/ppt/slides/slide12.xml" ContentType="application/vnd.openxmlformats-officedocument.presentationml.slide+xml"/>
  <Override PartName="/ppt/notesSlides/notesSlide12.xml" ContentType="application/vnd.openxmlformats-officedocument.presentationml.notesSlide+xml"/>
  <Override PartName="/ppt/viewProps.xml" ContentType="application/vnd.openxmlformats-officedocument.presentationml.viewProps+xml"/>
  <Override PartName="/ppt/presProps.xml" ContentType="application/vnd.openxmlformats-officedocument.presentationml.presProps+xml"/>
  <Override PartName="/docProps/custom.xml" ContentType="application/vnd.openxmlformats-officedocument.custom-properties+xml"/>
</Types>
</file>

<file path=_rels/.rels>&#65279;<?xml version="1.0" encoding="utf-8"?><Relationships xmlns="http://schemas.openxmlformats.org/package/2006/relationships"><Relationship Type="http://schemas.openxmlformats.org/officeDocument/2006/relationships/extended-properties" Target="/docProps/app.xml" Id="rId3" /><Relationship Type="http://schemas.openxmlformats.org/package/2006/relationships/metadata/core-properties" Target="/docProps/core.xml" Id="rId2" /><Relationship Type="http://schemas.openxmlformats.org/officeDocument/2006/relationships/officeDocument" Target="/ppt/presentation.xml" Id="rId1" /><Relationship Type="http://schemas.openxmlformats.org/officeDocument/2006/relationships/custom-properties" Target="/docProps/custom.xml" Id="rId4"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handoutMasterIdLst>
    <p:handoutMasterId r:id="rId8"/>
  </p:handoutMasterIdLst>
  <p:sldIdLst>
    <p:sldId id="257" r:id="rId5"/>
    <p:sldId id="256" r:id="rId6"/>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102" d="100"/>
          <a:sy n="102" d="100"/>
        </p:scale>
        <p:origin x="1590" y="96"/>
      </p:cViewPr>
      <p:guideLst>
        <p:guide orient="horz" pos="2448"/>
        <p:guide pos="3168"/>
      </p:guideLst>
    </p:cSldViewPr>
  </p:slideViewPr>
  <p:notesTextViewPr>
    <p:cViewPr>
      <p:scale>
        <a:sx n="1" d="1"/>
        <a:sy n="1" d="1"/>
      </p:scale>
      <p:origin x="0" y="0"/>
    </p:cViewPr>
  </p:notesTextViewPr>
  <p:notesViewPr>
    <p:cSldViewPr snapToGrid="0" showGuides="1">
      <p:cViewPr varScale="1">
        <p:scale>
          <a:sx n="101" d="100"/>
          <a:sy n="101" d="100"/>
        </p:scale>
        <p:origin x="2802" y="108"/>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handoutMaster" Target="/ppt/handoutMasters/handoutMaster11.xml" Id="rId8" /><Relationship Type="http://schemas.openxmlformats.org/officeDocument/2006/relationships/customXml" Target="/customXml/item3.xml" Id="rId3" /><Relationship Type="http://schemas.openxmlformats.org/officeDocument/2006/relationships/notesMaster" Target="/ppt/notesMasters/notesMaster11.xml" Id="rId7" /><Relationship Type="http://schemas.openxmlformats.org/officeDocument/2006/relationships/tableStyles" Target="/ppt/tableStyles.xml" Id="rId12" /><Relationship Type="http://schemas.openxmlformats.org/officeDocument/2006/relationships/customXml" Target="/customXml/item22.xml" Id="rId2" /><Relationship Type="http://schemas.openxmlformats.org/officeDocument/2006/relationships/customXml" Target="/customXml/item13.xml" Id="rId1" /><Relationship Type="http://schemas.openxmlformats.org/officeDocument/2006/relationships/slide" Target="/ppt/slides/slide21.xml" Id="rId6" /><Relationship Type="http://schemas.openxmlformats.org/officeDocument/2006/relationships/theme" Target="/ppt/theme/theme13.xml" Id="rId11" /><Relationship Type="http://schemas.openxmlformats.org/officeDocument/2006/relationships/slide" Target="/ppt/slides/slide12.xml" Id="rId5" /><Relationship Type="http://schemas.openxmlformats.org/officeDocument/2006/relationships/viewProps" Target="/ppt/viewProps.xml" Id="rId10" /><Relationship Type="http://schemas.openxmlformats.org/officeDocument/2006/relationships/slideMaster" Target="/ppt/slideMasters/slideMaster11.xml" Id="rId4" /><Relationship Type="http://schemas.openxmlformats.org/officeDocument/2006/relationships/presProps" Target="/ppt/presProps.xml" Id="rId9" /></Relationships>
</file>

<file path=ppt/handoutMasters/_rels/handoutMaster11.xml.rels>&#65279;<?xml version="1.0" encoding="utf-8"?><Relationships xmlns="http://schemas.openxmlformats.org/package/2006/relationships"><Relationship Type="http://schemas.openxmlformats.org/officeDocument/2006/relationships/theme" Target="/ppt/theme/theme31.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antraštės vietos rezervavimo ženklas"/>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lt-LT" sz="1200"/>
            </a:lvl1pPr>
          </a:lstStyle>
          <a:p>
            <a:endParaRPr lang="lt-LT" dirty="0"/>
          </a:p>
        </p:txBody>
      </p:sp>
      <p:sp>
        <p:nvSpPr>
          <p:cNvPr id="3" name="2 datos vietos rezervavimo ženklas"/>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lt-LT" sz="1200"/>
            </a:lvl1pPr>
          </a:lstStyle>
          <a:p>
            <a:fld id="{5EB8E6A2-B1CA-449F-9902-291A04AC193D}" type="datetime1">
              <a:rPr lang="lt-LT" smtClean="0"/>
              <a:t>2013 11 13</a:t>
            </a:fld>
            <a:endParaRPr lang="lt-LT" dirty="0"/>
          </a:p>
        </p:txBody>
      </p:sp>
      <p:sp>
        <p:nvSpPr>
          <p:cNvPr id="4" name="3 poraštės vietos rezervavimo ženklas"/>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lt-LT" sz="1200"/>
            </a:lvl1pPr>
          </a:lstStyle>
          <a:p>
            <a:endParaRPr lang="lt-LT" dirty="0"/>
          </a:p>
        </p:txBody>
      </p:sp>
      <p:sp>
        <p:nvSpPr>
          <p:cNvPr id="5" name="4 skaidrės numerio vietos rezervavimo ženklas"/>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lt-LT" sz="1200"/>
            </a:lvl1pPr>
          </a:lstStyle>
          <a:p>
            <a:fld id="{8AE55127-CA2D-4BC4-8CFE-F19148CDFE65}" type="slidenum">
              <a:rPr lang="lt-LT"/>
              <a:t>‹#›</a:t>
            </a:fld>
            <a:endParaRPr lang="lt-LT" dirty="0"/>
          </a:p>
        </p:txBody>
      </p:sp>
    </p:spTree>
    <p:extLst>
      <p:ext uri="{BB962C8B-B14F-4D97-AF65-F5344CB8AC3E}">
        <p14:creationId xmlns:p14="http://schemas.microsoft.com/office/powerpoint/2010/main" val="2595640079"/>
      </p:ext>
    </p:extLst>
  </p:cSld>
  <p:clrMap bg1="lt1" tx1="dk1" bg2="lt2" tx2="dk2" accent1="accent1" accent2="accent2" accent3="accent3" accent4="accent4" accent5="accent5" accent6="accent6" hlink="hlink" folHlink="folHlink"/>
</p:handoutMaster>
</file>

<file path=ppt/notesMasters/_rels/notesMaster11.xml.rels>&#65279;<?xml version="1.0" encoding="utf-8"?><Relationships xmlns="http://schemas.openxmlformats.org/package/2006/relationships"><Relationship Type="http://schemas.openxmlformats.org/officeDocument/2006/relationships/theme" Target="/ppt/theme/theme22.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antraštės vietos rezervavimo ženklas"/>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lt-LT" sz="1200"/>
            </a:lvl1pPr>
          </a:lstStyle>
          <a:p>
            <a:endParaRPr lang="lt-LT" dirty="0"/>
          </a:p>
        </p:txBody>
      </p:sp>
      <p:sp>
        <p:nvSpPr>
          <p:cNvPr id="3" name="2 datos vietos rezervavimo ženklas"/>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lt-LT" sz="1200"/>
            </a:lvl1pPr>
          </a:lstStyle>
          <a:p>
            <a:fld id="{8D9D312E-F19B-4671-B91A-C856AE07FF9E}" type="datetime1">
              <a:rPr lang="lt-LT" smtClean="0"/>
              <a:pPr/>
              <a:t>2013 11 13</a:t>
            </a:fld>
            <a:endParaRPr lang="lt-LT" dirty="0"/>
          </a:p>
        </p:txBody>
      </p:sp>
      <p:sp>
        <p:nvSpPr>
          <p:cNvPr id="4" name="3 skaidrės vaizdo vietos rezervavimo ženklas"/>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lang="lt-LT" dirty="0"/>
          </a:p>
        </p:txBody>
      </p:sp>
      <p:sp>
        <p:nvSpPr>
          <p:cNvPr id="5" name="4 pastabų vietos rezervavimo ženklas"/>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dirty="0"/>
              <a:t>Spustelėkite, kad redaguotumėte ruošinio teksto stilius</a:t>
            </a:r>
          </a:p>
          <a:p>
            <a:pPr lvl="1"/>
            <a:r>
              <a:rPr lang="lt-LT" dirty="0"/>
              <a:t>Antras lygis</a:t>
            </a:r>
          </a:p>
          <a:p>
            <a:pPr lvl="2"/>
            <a:r>
              <a:rPr lang="lt-LT" dirty="0"/>
              <a:t>Trečias lygis</a:t>
            </a:r>
          </a:p>
          <a:p>
            <a:pPr lvl="3"/>
            <a:r>
              <a:rPr lang="lt-LT" dirty="0"/>
              <a:t>Ketvirtas lygis</a:t>
            </a:r>
          </a:p>
          <a:p>
            <a:pPr lvl="4"/>
            <a:r>
              <a:rPr lang="lt-LT" dirty="0"/>
              <a:t>Penktas lygis</a:t>
            </a:r>
          </a:p>
        </p:txBody>
      </p:sp>
      <p:sp>
        <p:nvSpPr>
          <p:cNvPr id="6" name="5 poraštės vietos rezervavimo ženklas"/>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lt-LT" sz="1200"/>
            </a:lvl1pPr>
          </a:lstStyle>
          <a:p>
            <a:endParaRPr lang="lt-LT" dirty="0"/>
          </a:p>
        </p:txBody>
      </p:sp>
      <p:sp>
        <p:nvSpPr>
          <p:cNvPr id="7" name="6 skaidrės numerio vietos rezervavimo ženklas"/>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lt-LT" sz="1200"/>
            </a:lvl1pPr>
          </a:lstStyle>
          <a:p>
            <a:fld id="{746B6C3F-CB80-4F8D-9D19-17AA7E3C7BEF}" type="slidenum">
              <a:rPr lang="lt-LT" smtClean="0"/>
              <a:t>‹#›</a:t>
            </a:fld>
            <a:endParaRPr lang="lt-LT" dirty="0"/>
          </a:p>
        </p:txBody>
      </p:sp>
    </p:spTree>
    <p:extLst>
      <p:ext uri="{BB962C8B-B14F-4D97-AF65-F5344CB8AC3E}">
        <p14:creationId xmlns:p14="http://schemas.microsoft.com/office/powerpoint/2010/main" val="1690461933"/>
      </p:ext>
    </p:extLst>
  </p:cSld>
  <p:clrMap bg1="lt1" tx1="dk1" bg2="lt2" tx2="dk2" accent1="accent1" accent2="accent2" accent3="accent3" accent4="accent4" accent5="accent5" accent6="accent6" hlink="hlink" folHlink="folHlink"/>
  <p:notesStyle>
    <a:lvl1pPr marL="0" algn="l" defTabSz="914400" rtl="0" eaLnBrk="1" latinLnBrk="0" hangingPunct="1">
      <a:defRPr lang="lt-LT" sz="1200" kern="1200">
        <a:solidFill>
          <a:schemeClr val="tx1"/>
        </a:solidFill>
        <a:latin typeface="+mn-lt"/>
        <a:ea typeface="+mn-ea"/>
        <a:cs typeface="+mn-cs"/>
      </a:defRPr>
    </a:lvl1pPr>
    <a:lvl2pPr marL="457200" algn="l" defTabSz="914400" rtl="0" eaLnBrk="1" latinLnBrk="0" hangingPunct="1">
      <a:defRPr lang="lt-LT" sz="1200" kern="1200">
        <a:solidFill>
          <a:schemeClr val="tx1"/>
        </a:solidFill>
        <a:latin typeface="+mn-lt"/>
        <a:ea typeface="+mn-ea"/>
        <a:cs typeface="+mn-cs"/>
      </a:defRPr>
    </a:lvl2pPr>
    <a:lvl3pPr marL="914400" algn="l" defTabSz="914400" rtl="0" eaLnBrk="1" latinLnBrk="0" hangingPunct="1">
      <a:defRPr lang="lt-LT" sz="1200" kern="1200">
        <a:solidFill>
          <a:schemeClr val="tx1"/>
        </a:solidFill>
        <a:latin typeface="+mn-lt"/>
        <a:ea typeface="+mn-ea"/>
        <a:cs typeface="+mn-cs"/>
      </a:defRPr>
    </a:lvl3pPr>
    <a:lvl4pPr marL="1371600" algn="l" defTabSz="914400" rtl="0" eaLnBrk="1" latinLnBrk="0" hangingPunct="1">
      <a:defRPr lang="lt-LT" sz="1200" kern="1200">
        <a:solidFill>
          <a:schemeClr val="tx1"/>
        </a:solidFill>
        <a:latin typeface="+mn-lt"/>
        <a:ea typeface="+mn-ea"/>
        <a:cs typeface="+mn-cs"/>
      </a:defRPr>
    </a:lvl4pPr>
    <a:lvl5pPr marL="1828800" algn="l" defTabSz="914400" rtl="0" eaLnBrk="1" latinLnBrk="0" hangingPunct="1">
      <a:defRPr lang="lt-LT" sz="1200" kern="1200">
        <a:solidFill>
          <a:schemeClr val="tx1"/>
        </a:solidFill>
        <a:latin typeface="+mn-lt"/>
        <a:ea typeface="+mn-ea"/>
        <a:cs typeface="+mn-cs"/>
      </a:defRPr>
    </a:lvl5pPr>
    <a:lvl6pPr marL="2286000" algn="l" defTabSz="914400" rtl="0" eaLnBrk="1" latinLnBrk="0" hangingPunct="1">
      <a:defRPr lang="lt-LT" sz="1200" kern="1200">
        <a:solidFill>
          <a:schemeClr val="tx1"/>
        </a:solidFill>
        <a:latin typeface="+mn-lt"/>
        <a:ea typeface="+mn-ea"/>
        <a:cs typeface="+mn-cs"/>
      </a:defRPr>
    </a:lvl6pPr>
    <a:lvl7pPr marL="2743200" algn="l" defTabSz="914400" rtl="0" eaLnBrk="1" latinLnBrk="0" hangingPunct="1">
      <a:defRPr lang="lt-LT" sz="1200" kern="1200">
        <a:solidFill>
          <a:schemeClr val="tx1"/>
        </a:solidFill>
        <a:latin typeface="+mn-lt"/>
        <a:ea typeface="+mn-ea"/>
        <a:cs typeface="+mn-cs"/>
      </a:defRPr>
    </a:lvl7pPr>
    <a:lvl8pPr marL="3200400" algn="l" defTabSz="914400" rtl="0" eaLnBrk="1" latinLnBrk="0" hangingPunct="1">
      <a:defRPr lang="lt-LT" sz="1200" kern="1200">
        <a:solidFill>
          <a:schemeClr val="tx1"/>
        </a:solidFill>
        <a:latin typeface="+mn-lt"/>
        <a:ea typeface="+mn-ea"/>
        <a:cs typeface="+mn-cs"/>
      </a:defRPr>
    </a:lvl8pPr>
    <a:lvl9pPr marL="3657600" algn="l" defTabSz="914400" rtl="0" eaLnBrk="1" latinLnBrk="0" hangingPunct="1">
      <a:defRPr lang="lt-LT" sz="1200" kern="1200">
        <a:solidFill>
          <a:schemeClr val="tx1"/>
        </a:solidFill>
        <a:latin typeface="+mn-lt"/>
        <a:ea typeface="+mn-ea"/>
        <a:cs typeface="+mn-cs"/>
      </a:defRPr>
    </a:lvl9pPr>
  </p:notesStyle>
</p:notesMaster>
</file>

<file path=ppt/notesSlides/_rels/notesSlide12.xml.rels>&#65279;<?xml version="1.0" encoding="utf-8"?><Relationships xmlns="http://schemas.openxmlformats.org/package/2006/relationships"><Relationship Type="http://schemas.openxmlformats.org/officeDocument/2006/relationships/slide" Target="/ppt/slides/slide12.xml" Id="rId2" /><Relationship Type="http://schemas.openxmlformats.org/officeDocument/2006/relationships/notesMaster" Target="/ppt/notesMasters/notesMaster11.xml" Id="rId1" /></Relationships>
</file>

<file path=ppt/notesSlides/_rels/notesSlide21.xml.rels>&#65279;<?xml version="1.0" encoding="utf-8"?><Relationships xmlns="http://schemas.openxmlformats.org/package/2006/relationships"><Relationship Type="http://schemas.openxmlformats.org/officeDocument/2006/relationships/slide" Target="/ppt/slides/slide21.xml" Id="rId2" /><Relationship Type="http://schemas.openxmlformats.org/officeDocument/2006/relationships/notesMaster" Target="/ppt/notesMasters/notesMaster11.xml" Id="rId1" /></Relationship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kaidrės vaizdo vietos rezervavimo ženklas"/>
          <p:cNvSpPr>
            <a:spLocks noGrp="1" noRot="1" noChangeAspect="1"/>
          </p:cNvSpPr>
          <p:nvPr>
            <p:ph type="sldImg"/>
          </p:nvPr>
        </p:nvSpPr>
        <p:spPr/>
      </p:sp>
      <p:sp>
        <p:nvSpPr>
          <p:cNvPr id="3" name="2 pastabų vietos rezervavimo ženklas"/>
          <p:cNvSpPr>
            <a:spLocks noGrp="1"/>
          </p:cNvSpPr>
          <p:nvPr>
            <p:ph type="body" idx="1"/>
          </p:nvPr>
        </p:nvSpPr>
        <p:spPr/>
        <p:txBody>
          <a:bodyPr/>
          <a:lstStyle/>
          <a:p>
            <a:r>
              <a:rPr lang="lt-LT" noProof="0" dirty="0"/>
              <a:t>Norėdami pakeisti šį bukletą, pakeiskite mūsų pavyzdžio turinį savuoju. Arba jeigu norėtumėte geriau pradėti viską iš naujo, paspauskite skirtuke Pagrindinis esantį mygtuką Nauja skaidrė, kad įterptumėte naują puslapį. Dabar įveskite savo tekstą ir paveikslėlius ten, kuri yra tušti vietos rezervavimo ženklai. Jeigu reikia daugiau vietos rezervavimo ženklų pavadinimams, paantraštėms, pagrindiniam tekstui, nukopijuokite bet kurį esamą vietos rezervavimo ženklą, o tada vilkite naują vietos rezervavimo ženklą į norimą vietą.</a:t>
            </a:r>
          </a:p>
          <a:p>
            <a:endParaRPr lang="lt-LT" noProof="0" dirty="0"/>
          </a:p>
          <a:p>
            <a:endParaRPr lang="lt-LT" noProof="0" dirty="0"/>
          </a:p>
        </p:txBody>
      </p:sp>
      <p:sp>
        <p:nvSpPr>
          <p:cNvPr id="4" name="3 skaidrės numerio vietos rezervavimo ženklas"/>
          <p:cNvSpPr>
            <a:spLocks noGrp="1"/>
          </p:cNvSpPr>
          <p:nvPr>
            <p:ph type="sldNum" sz="quarter" idx="10"/>
          </p:nvPr>
        </p:nvSpPr>
        <p:spPr/>
        <p:txBody>
          <a:bodyPr/>
          <a:lstStyle/>
          <a:p>
            <a:fld id="{746B6C3F-CB80-4F8D-9D19-17AA7E3C7BEF}" type="slidenum">
              <a:rPr lang="lt-LT" smtClean="0"/>
              <a:t>1</a:t>
            </a:fld>
            <a:endParaRPr lang="lt-LT"/>
          </a:p>
        </p:txBody>
      </p:sp>
    </p:spTree>
    <p:extLst>
      <p:ext uri="{BB962C8B-B14F-4D97-AF65-F5344CB8AC3E}">
        <p14:creationId xmlns:p14="http://schemas.microsoft.com/office/powerpoint/2010/main" val="28372268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kaidrės vaizdo vietos rezervavimo ženklas"/>
          <p:cNvSpPr>
            <a:spLocks noGrp="1" noRot="1" noChangeAspect="1"/>
          </p:cNvSpPr>
          <p:nvPr>
            <p:ph type="sldImg"/>
          </p:nvPr>
        </p:nvSpPr>
        <p:spPr/>
      </p:sp>
      <p:sp>
        <p:nvSpPr>
          <p:cNvPr id="3" name="2 pastabų vietos rezervavimo ženklas"/>
          <p:cNvSpPr>
            <a:spLocks noGrp="1"/>
          </p:cNvSpPr>
          <p:nvPr>
            <p:ph type="body" idx="1"/>
          </p:nvPr>
        </p:nvSpPr>
        <p:spPr/>
        <p:txBody>
          <a:bodyPr/>
          <a:lstStyle/>
          <a:p>
            <a:endParaRPr lang="lt-LT" dirty="0"/>
          </a:p>
        </p:txBody>
      </p:sp>
      <p:sp>
        <p:nvSpPr>
          <p:cNvPr id="4" name="3 skaidrės numerio vietos rezervavimo ženklas"/>
          <p:cNvSpPr>
            <a:spLocks noGrp="1"/>
          </p:cNvSpPr>
          <p:nvPr>
            <p:ph type="sldNum" sz="quarter" idx="10"/>
          </p:nvPr>
        </p:nvSpPr>
        <p:spPr/>
        <p:txBody>
          <a:bodyPr/>
          <a:lstStyle/>
          <a:p>
            <a:fld id="{746B6C3F-CB80-4F8D-9D19-17AA7E3C7BEF}" type="slidenum">
              <a:rPr lang="lt-LT" smtClean="0"/>
              <a:t>2</a:t>
            </a:fld>
            <a:endParaRPr lang="lt-LT"/>
          </a:p>
        </p:txBody>
      </p:sp>
    </p:spTree>
    <p:extLst>
      <p:ext uri="{BB962C8B-B14F-4D97-AF65-F5344CB8AC3E}">
        <p14:creationId xmlns:p14="http://schemas.microsoft.com/office/powerpoint/2010/main" val="3201029358"/>
      </p:ext>
    </p:extLst>
  </p:cSld>
  <p:clrMapOvr>
    <a:masterClrMapping/>
  </p:clrMapOvr>
</p:notes>
</file>

<file path=ppt/slideLayouts/_rels/slideLayout12.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_rels/slideLayout21.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šorinis puslapis">
    <p:spTree>
      <p:nvGrpSpPr>
        <p:cNvPr id="1" name=""/>
        <p:cNvGrpSpPr/>
        <p:nvPr/>
      </p:nvGrpSpPr>
      <p:grpSpPr>
        <a:xfrm>
          <a:off x="0" y="0"/>
          <a:ext cx="0" cy="0"/>
          <a:chOff x="0" y="0"/>
          <a:chExt cx="0" cy="0"/>
        </a:xfrm>
      </p:grpSpPr>
      <p:sp>
        <p:nvSpPr>
          <p:cNvPr id="12" name="11 stačiakampis"/>
          <p:cNvSpPr/>
          <p:nvPr/>
        </p:nvSpPr>
        <p:spPr>
          <a:xfrm>
            <a:off x="457200" y="457199"/>
            <a:ext cx="2377440" cy="6583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10" name="9 teksto vietos rezervavimo ženklas"/>
          <p:cNvSpPr>
            <a:spLocks noGrp="1"/>
          </p:cNvSpPr>
          <p:nvPr>
            <p:ph type="body" sz="quarter" idx="10"/>
          </p:nvPr>
        </p:nvSpPr>
        <p:spPr>
          <a:xfrm>
            <a:off x="777240" y="665530"/>
            <a:ext cx="1828800" cy="1517413"/>
          </a:xfrm>
        </p:spPr>
        <p:txBody>
          <a:bodyPr lIns="0" tIns="0" rIns="0" bIns="0" anchor="b">
            <a:noAutofit/>
          </a:bodyPr>
          <a:lstStyle>
            <a:lvl1pPr marL="0" indent="0" latinLnBrk="0">
              <a:lnSpc>
                <a:spcPct val="100000"/>
              </a:lnSpc>
              <a:spcBef>
                <a:spcPts val="0"/>
              </a:spcBef>
              <a:buNone/>
              <a:defRPr lang="lt-LT" sz="1800">
                <a:solidFill>
                  <a:schemeClr val="bg1"/>
                </a:solidFill>
                <a:latin typeface="+mj-lt"/>
              </a:defRPr>
            </a:lvl1pPr>
            <a:lvl2pPr marL="0" indent="0" latinLnBrk="0">
              <a:spcBef>
                <a:spcPts val="0"/>
              </a:spcBef>
              <a:buNone/>
              <a:defRPr lang="lt-LT" sz="1800"/>
            </a:lvl2pPr>
            <a:lvl3pPr marL="0" indent="0" latinLnBrk="0">
              <a:spcBef>
                <a:spcPts val="0"/>
              </a:spcBef>
              <a:buNone/>
              <a:defRPr lang="lt-LT" sz="1800"/>
            </a:lvl3pPr>
            <a:lvl4pPr marL="0" indent="0" latinLnBrk="0">
              <a:spcBef>
                <a:spcPts val="0"/>
              </a:spcBef>
              <a:buNone/>
              <a:defRPr lang="lt-LT" sz="1800"/>
            </a:lvl4pPr>
            <a:lvl5pPr marL="0" indent="0" latinLnBrk="0">
              <a:spcBef>
                <a:spcPts val="0"/>
              </a:spcBef>
              <a:buNone/>
              <a:defRPr lang="lt-LT" sz="1800"/>
            </a:lvl5pPr>
          </a:lstStyle>
          <a:p>
            <a:pPr lvl="0"/>
            <a:r>
              <a:rPr lang="lt-LT" dirty="0"/>
              <a:t>Spustelėkite, kad redaguotumėte ruošinio teksto stilius</a:t>
            </a:r>
          </a:p>
        </p:txBody>
      </p:sp>
      <p:sp>
        <p:nvSpPr>
          <p:cNvPr id="11" name="9 teksto vietos rezervavimo ženklas"/>
          <p:cNvSpPr>
            <a:spLocks noGrp="1"/>
          </p:cNvSpPr>
          <p:nvPr>
            <p:ph type="body" sz="quarter" idx="11"/>
          </p:nvPr>
        </p:nvSpPr>
        <p:spPr>
          <a:xfrm>
            <a:off x="777240" y="2302840"/>
            <a:ext cx="1828800" cy="4417999"/>
          </a:xfrm>
        </p:spPr>
        <p:txBody>
          <a:bodyPr lIns="0" tIns="0" rIns="0" bIns="0" anchor="t">
            <a:noAutofit/>
          </a:bodyPr>
          <a:lstStyle>
            <a:lvl1pPr marL="0" indent="0" latinLnBrk="0">
              <a:lnSpc>
                <a:spcPct val="105000"/>
              </a:lnSpc>
              <a:spcBef>
                <a:spcPts val="800"/>
              </a:spcBef>
              <a:buNone/>
              <a:defRPr lang="lt-LT" sz="1000">
                <a:solidFill>
                  <a:schemeClr val="bg1"/>
                </a:solidFill>
              </a:defRPr>
            </a:lvl1pPr>
            <a:lvl2pPr marL="0" indent="0" latinLnBrk="0">
              <a:spcBef>
                <a:spcPts val="0"/>
              </a:spcBef>
              <a:buNone/>
              <a:defRPr lang="lt-LT" sz="1800"/>
            </a:lvl2pPr>
            <a:lvl3pPr marL="0" indent="0" latinLnBrk="0">
              <a:spcBef>
                <a:spcPts val="0"/>
              </a:spcBef>
              <a:buNone/>
              <a:defRPr lang="lt-LT" sz="1800"/>
            </a:lvl3pPr>
            <a:lvl4pPr marL="0" indent="0" latinLnBrk="0">
              <a:spcBef>
                <a:spcPts val="0"/>
              </a:spcBef>
              <a:buNone/>
              <a:defRPr lang="lt-LT" sz="1800"/>
            </a:lvl4pPr>
            <a:lvl5pPr marL="0" indent="0" latinLnBrk="0">
              <a:spcBef>
                <a:spcPts val="0"/>
              </a:spcBef>
              <a:buNone/>
              <a:defRPr lang="lt-LT" sz="1800"/>
            </a:lvl5pPr>
          </a:lstStyle>
          <a:p>
            <a:pPr lvl="0"/>
            <a:r>
              <a:rPr lang="lt-LT" dirty="0"/>
              <a:t>Spustelėkite, kad redaguotumėte ruošinio teksto stilius</a:t>
            </a:r>
          </a:p>
        </p:txBody>
      </p:sp>
      <p:sp>
        <p:nvSpPr>
          <p:cNvPr id="13" name="12 stačiakampis"/>
          <p:cNvSpPr/>
          <p:nvPr/>
        </p:nvSpPr>
        <p:spPr>
          <a:xfrm>
            <a:off x="457200" y="7178040"/>
            <a:ext cx="237744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15" name="14 stačiakampis"/>
          <p:cNvSpPr/>
          <p:nvPr/>
        </p:nvSpPr>
        <p:spPr>
          <a:xfrm>
            <a:off x="6915150" y="7086600"/>
            <a:ext cx="2678430" cy="22740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20" name="9 teksto vietos rezervavimo ženklas"/>
          <p:cNvSpPr>
            <a:spLocks noGrp="1"/>
          </p:cNvSpPr>
          <p:nvPr>
            <p:ph type="body" sz="quarter" idx="12"/>
          </p:nvPr>
        </p:nvSpPr>
        <p:spPr>
          <a:xfrm>
            <a:off x="6915150" y="457200"/>
            <a:ext cx="2678430" cy="1763463"/>
          </a:xfrm>
        </p:spPr>
        <p:txBody>
          <a:bodyPr lIns="0" tIns="0" rIns="0" bIns="0" anchor="b">
            <a:noAutofit/>
          </a:bodyPr>
          <a:lstStyle>
            <a:lvl1pPr marL="0" indent="0" latinLnBrk="0">
              <a:lnSpc>
                <a:spcPct val="95000"/>
              </a:lnSpc>
              <a:spcBef>
                <a:spcPts val="0"/>
              </a:spcBef>
              <a:buNone/>
              <a:defRPr lang="lt-LT" sz="2400" b="1">
                <a:solidFill>
                  <a:schemeClr val="tx1">
                    <a:lumMod val="65000"/>
                    <a:lumOff val="35000"/>
                  </a:schemeClr>
                </a:solidFill>
                <a:latin typeface="+mj-lt"/>
              </a:defRPr>
            </a:lvl1pPr>
            <a:lvl2pPr marL="0" indent="0" latinLnBrk="0">
              <a:spcBef>
                <a:spcPts val="0"/>
              </a:spcBef>
              <a:buNone/>
              <a:defRPr lang="lt-LT" sz="1800"/>
            </a:lvl2pPr>
            <a:lvl3pPr marL="0" indent="0" latinLnBrk="0">
              <a:spcBef>
                <a:spcPts val="0"/>
              </a:spcBef>
              <a:buNone/>
              <a:defRPr lang="lt-LT" sz="1800"/>
            </a:lvl3pPr>
            <a:lvl4pPr marL="0" indent="0" latinLnBrk="0">
              <a:spcBef>
                <a:spcPts val="0"/>
              </a:spcBef>
              <a:buNone/>
              <a:defRPr lang="lt-LT" sz="1800"/>
            </a:lvl4pPr>
            <a:lvl5pPr marL="0" indent="0" latinLnBrk="0">
              <a:spcBef>
                <a:spcPts val="0"/>
              </a:spcBef>
              <a:buNone/>
              <a:defRPr lang="lt-LT" sz="1800"/>
            </a:lvl5pPr>
          </a:lstStyle>
          <a:p>
            <a:pPr lvl="0"/>
            <a:r>
              <a:rPr lang="lt-LT" dirty="0"/>
              <a:t>Spustelėkite, kad redaguotumėte ruošinio teksto stilius</a:t>
            </a:r>
          </a:p>
        </p:txBody>
      </p:sp>
      <p:sp>
        <p:nvSpPr>
          <p:cNvPr id="22" name="21 paveikslėlio vietos rezervavimo ženklas"/>
          <p:cNvSpPr>
            <a:spLocks noGrp="1"/>
          </p:cNvSpPr>
          <p:nvPr>
            <p:ph type="pic" sz="quarter" idx="13"/>
          </p:nvPr>
        </p:nvSpPr>
        <p:spPr>
          <a:xfrm>
            <a:off x="6915150" y="2740819"/>
            <a:ext cx="2678113" cy="4208621"/>
          </a:xfrm>
        </p:spPr>
        <p:txBody>
          <a:bodyPr>
            <a:normAutofit/>
          </a:bodyPr>
          <a:lstStyle>
            <a:lvl1pPr marL="0" indent="0" latinLnBrk="0">
              <a:buNone/>
              <a:defRPr lang="lt-LT" sz="1600">
                <a:solidFill>
                  <a:schemeClr val="tx1">
                    <a:lumMod val="65000"/>
                    <a:lumOff val="35000"/>
                  </a:schemeClr>
                </a:solidFill>
              </a:defRPr>
            </a:lvl1pPr>
          </a:lstStyle>
          <a:p>
            <a:r>
              <a:rPr lang="lt-LT" dirty="0"/>
              <a:t>Spustelėkite piktogramą, kad pridėtumėte paveikslėlį</a:t>
            </a:r>
          </a:p>
        </p:txBody>
      </p:sp>
      <p:sp>
        <p:nvSpPr>
          <p:cNvPr id="24" name="9 teksto vietos rezervavimo ženklas"/>
          <p:cNvSpPr>
            <a:spLocks noGrp="1"/>
          </p:cNvSpPr>
          <p:nvPr>
            <p:ph type="body" sz="quarter" idx="14"/>
          </p:nvPr>
        </p:nvSpPr>
        <p:spPr>
          <a:xfrm>
            <a:off x="6915150" y="2266383"/>
            <a:ext cx="2678430" cy="346007"/>
          </a:xfrm>
        </p:spPr>
        <p:txBody>
          <a:bodyPr lIns="0" tIns="0" rIns="0" bIns="0" anchor="t">
            <a:noAutofit/>
          </a:bodyPr>
          <a:lstStyle>
            <a:lvl1pPr marL="0" indent="0" latinLnBrk="0">
              <a:lnSpc>
                <a:spcPct val="114000"/>
              </a:lnSpc>
              <a:spcBef>
                <a:spcPts val="0"/>
              </a:spcBef>
              <a:buNone/>
              <a:defRPr lang="lt-LT" sz="800" b="0">
                <a:solidFill>
                  <a:schemeClr val="accent1"/>
                </a:solidFill>
                <a:latin typeface="+mn-lt"/>
              </a:defRPr>
            </a:lvl1pPr>
            <a:lvl2pPr marL="0" indent="0" latinLnBrk="0">
              <a:spcBef>
                <a:spcPts val="0"/>
              </a:spcBef>
              <a:buNone/>
              <a:defRPr lang="lt-LT" sz="1800"/>
            </a:lvl2pPr>
            <a:lvl3pPr marL="0" indent="0" latinLnBrk="0">
              <a:spcBef>
                <a:spcPts val="0"/>
              </a:spcBef>
              <a:buNone/>
              <a:defRPr lang="lt-LT" sz="1800"/>
            </a:lvl3pPr>
            <a:lvl4pPr marL="0" indent="0" latinLnBrk="0">
              <a:spcBef>
                <a:spcPts val="0"/>
              </a:spcBef>
              <a:buNone/>
              <a:defRPr lang="lt-LT" sz="1800"/>
            </a:lvl4pPr>
            <a:lvl5pPr marL="0" indent="0" latinLnBrk="0">
              <a:spcBef>
                <a:spcPts val="0"/>
              </a:spcBef>
              <a:buNone/>
              <a:defRPr lang="lt-LT" sz="1800"/>
            </a:lvl5pPr>
          </a:lstStyle>
          <a:p>
            <a:pPr lvl="0"/>
            <a:r>
              <a:rPr lang="lt-LT" dirty="0"/>
              <a:t>Spustelėkite, kad redaguotumėte ruošinio teksto stilius</a:t>
            </a:r>
          </a:p>
        </p:txBody>
      </p:sp>
      <p:sp>
        <p:nvSpPr>
          <p:cNvPr id="26" name="9 teksto vietos rezervavimo ženklas"/>
          <p:cNvSpPr>
            <a:spLocks noGrp="1"/>
          </p:cNvSpPr>
          <p:nvPr>
            <p:ph type="body" sz="quarter" idx="15" hasCustomPrompt="1"/>
          </p:nvPr>
        </p:nvSpPr>
        <p:spPr>
          <a:xfrm rot="16200000">
            <a:off x="2859181" y="6050147"/>
            <a:ext cx="2011680" cy="516043"/>
          </a:xfrm>
        </p:spPr>
        <p:txBody>
          <a:bodyPr lIns="0" tIns="0" rIns="0" bIns="0" anchor="t">
            <a:noAutofit/>
          </a:bodyPr>
          <a:lstStyle>
            <a:lvl1pPr marL="0" indent="0" latinLnBrk="0">
              <a:lnSpc>
                <a:spcPct val="100000"/>
              </a:lnSpc>
              <a:spcBef>
                <a:spcPts val="0"/>
              </a:spcBef>
              <a:buNone/>
              <a:defRPr lang="lt-LT" sz="900" b="0" baseline="0">
                <a:solidFill>
                  <a:schemeClr val="tx1">
                    <a:lumMod val="65000"/>
                    <a:lumOff val="35000"/>
                  </a:schemeClr>
                </a:solidFill>
                <a:latin typeface="+mn-lt"/>
              </a:defRPr>
            </a:lvl1pPr>
            <a:lvl2pPr marL="0" indent="0" latinLnBrk="0">
              <a:spcBef>
                <a:spcPts val="0"/>
              </a:spcBef>
              <a:buNone/>
              <a:defRPr lang="lt-LT" sz="1800"/>
            </a:lvl2pPr>
            <a:lvl3pPr marL="0" indent="0" latinLnBrk="0">
              <a:spcBef>
                <a:spcPts val="0"/>
              </a:spcBef>
              <a:buNone/>
              <a:defRPr lang="lt-LT" sz="1800"/>
            </a:lvl3pPr>
            <a:lvl4pPr marL="0" indent="0" latinLnBrk="0">
              <a:spcBef>
                <a:spcPts val="0"/>
              </a:spcBef>
              <a:buNone/>
              <a:defRPr lang="lt-LT" sz="1800"/>
            </a:lvl4pPr>
            <a:lvl5pPr marL="0" indent="0" latinLnBrk="0">
              <a:spcBef>
                <a:spcPts val="0"/>
              </a:spcBef>
              <a:buNone/>
              <a:defRPr lang="lt-LT" sz="1800"/>
            </a:lvl5pPr>
          </a:lstStyle>
          <a:p>
            <a:pPr lvl="0"/>
            <a:r>
              <a:rPr lang="lt-LT" dirty="0" smtClean="0"/>
              <a:t>[Įmonės pavadinimas]</a:t>
            </a:r>
            <a:br>
              <a:rPr lang="lt-LT" dirty="0" smtClean="0"/>
            </a:br>
            <a:r>
              <a:rPr lang="lt-LT" dirty="0" smtClean="0"/>
              <a:t>[</a:t>
            </a:r>
            <a:r>
              <a:rPr lang="en-US" dirty="0" smtClean="0"/>
              <a:t>A</a:t>
            </a:r>
            <a:r>
              <a:rPr lang="lt-LT" dirty="0" err="1" smtClean="0"/>
              <a:t>dresas</a:t>
            </a:r>
            <a:r>
              <a:rPr lang="lt-LT" dirty="0" smtClean="0"/>
              <a:t>]</a:t>
            </a:r>
            <a:br>
              <a:rPr lang="lt-LT" dirty="0" smtClean="0"/>
            </a:br>
            <a:r>
              <a:rPr lang="lt-LT" dirty="0" smtClean="0"/>
              <a:t>[Miestas, pašto kodas]</a:t>
            </a:r>
            <a:endParaRPr lang="lt-LT" dirty="0"/>
          </a:p>
        </p:txBody>
      </p:sp>
      <p:sp>
        <p:nvSpPr>
          <p:cNvPr id="29" name="9 teksto vietos rezervavimo ženklas"/>
          <p:cNvSpPr>
            <a:spLocks noGrp="1"/>
          </p:cNvSpPr>
          <p:nvPr>
            <p:ph type="body" sz="quarter" idx="18" hasCustomPrompt="1"/>
          </p:nvPr>
        </p:nvSpPr>
        <p:spPr>
          <a:xfrm rot="16200000">
            <a:off x="3628146" y="2873971"/>
            <a:ext cx="2577959" cy="793647"/>
          </a:xfrm>
        </p:spPr>
        <p:txBody>
          <a:bodyPr lIns="0" tIns="0" rIns="0" bIns="0" anchor="t">
            <a:noAutofit/>
          </a:bodyPr>
          <a:lstStyle>
            <a:lvl1pPr marL="0" indent="0" latinLnBrk="0">
              <a:lnSpc>
                <a:spcPct val="120000"/>
              </a:lnSpc>
              <a:spcBef>
                <a:spcPts val="0"/>
              </a:spcBef>
              <a:buNone/>
              <a:defRPr lang="lt-LT" sz="900" b="0" baseline="0">
                <a:solidFill>
                  <a:schemeClr val="tx1">
                    <a:lumMod val="65000"/>
                    <a:lumOff val="35000"/>
                  </a:schemeClr>
                </a:solidFill>
                <a:latin typeface="+mn-lt"/>
              </a:defRPr>
            </a:lvl1pPr>
            <a:lvl2pPr marL="0" indent="0" latinLnBrk="0">
              <a:spcBef>
                <a:spcPts val="0"/>
              </a:spcBef>
              <a:buNone/>
              <a:defRPr lang="lt-LT" sz="1800"/>
            </a:lvl2pPr>
            <a:lvl3pPr marL="0" indent="0" latinLnBrk="0">
              <a:spcBef>
                <a:spcPts val="0"/>
              </a:spcBef>
              <a:buNone/>
              <a:defRPr lang="lt-LT" sz="1800"/>
            </a:lvl3pPr>
            <a:lvl4pPr marL="0" indent="0" latinLnBrk="0">
              <a:spcBef>
                <a:spcPts val="0"/>
              </a:spcBef>
              <a:buNone/>
              <a:defRPr lang="lt-LT" sz="1800"/>
            </a:lvl4pPr>
            <a:lvl5pPr marL="0" indent="0" latinLnBrk="0">
              <a:spcBef>
                <a:spcPts val="0"/>
              </a:spcBef>
              <a:buNone/>
              <a:defRPr lang="lt-LT" sz="1800"/>
            </a:lvl5pPr>
          </a:lstStyle>
          <a:p>
            <a:pPr lvl="0"/>
            <a:r>
              <a:rPr lang="lt-LT" dirty="0" smtClean="0"/>
              <a:t>[Gavėjo vardas]</a:t>
            </a:r>
            <a:br>
              <a:rPr lang="lt-LT" dirty="0" smtClean="0"/>
            </a:br>
            <a:r>
              <a:rPr lang="lt-LT" dirty="0" smtClean="0"/>
              <a:t>[Adresas]</a:t>
            </a:r>
            <a:br>
              <a:rPr lang="lt-LT" dirty="0" smtClean="0"/>
            </a:br>
            <a:r>
              <a:rPr lang="lt-LT" dirty="0" smtClean="0"/>
              <a:t>[Miestas, pašto kodas]</a:t>
            </a:r>
            <a:endParaRPr lang="lt-LT" dirty="0"/>
          </a:p>
        </p:txBody>
      </p:sp>
      <p:sp>
        <p:nvSpPr>
          <p:cNvPr id="32" name="31 stačiakampis"/>
          <p:cNvSpPr/>
          <p:nvPr/>
        </p:nvSpPr>
        <p:spPr>
          <a:xfrm rot="16200000">
            <a:off x="3291840" y="457200"/>
            <a:ext cx="685800" cy="685800"/>
          </a:xfrm>
          <a:prstGeom prst="rect">
            <a:avLst/>
          </a:prstGeom>
          <a:noFill/>
          <a:ln w="6350">
            <a:solidFill>
              <a:schemeClr val="bg1">
                <a:lumMod val="8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5000"/>
              </a:lnSpc>
            </a:pPr>
            <a:r>
              <a:rPr lang="lt-LT" sz="800" dirty="0">
                <a:solidFill>
                  <a:schemeClr val="bg1">
                    <a:lumMod val="85000"/>
                  </a:schemeClr>
                </a:solidFill>
              </a:rPr>
              <a:t>VIETA</a:t>
            </a:r>
            <a:br>
              <a:rPr lang="lt-LT" sz="800" dirty="0">
                <a:solidFill>
                  <a:schemeClr val="bg1">
                    <a:lumMod val="85000"/>
                  </a:schemeClr>
                </a:solidFill>
              </a:rPr>
            </a:br>
            <a:r>
              <a:rPr lang="lt-LT" sz="800" dirty="0">
                <a:solidFill>
                  <a:schemeClr val="bg1">
                    <a:lumMod val="85000"/>
                  </a:schemeClr>
                </a:solidFill>
              </a:rPr>
              <a:t>ŽYMA</a:t>
            </a:r>
            <a:br>
              <a:rPr lang="lt-LT" sz="800" dirty="0">
                <a:solidFill>
                  <a:schemeClr val="bg1">
                    <a:lumMod val="85000"/>
                  </a:schemeClr>
                </a:solidFill>
              </a:rPr>
            </a:br>
            <a:r>
              <a:rPr lang="lt-LT" sz="800" dirty="0">
                <a:solidFill>
                  <a:schemeClr val="bg1">
                    <a:lumMod val="85000"/>
                  </a:schemeClr>
                </a:solidFill>
              </a:rPr>
              <a:t>ČIA </a:t>
            </a:r>
          </a:p>
        </p:txBody>
      </p:sp>
    </p:spTree>
    <p:extLst>
      <p:ext uri="{BB962C8B-B14F-4D97-AF65-F5344CB8AC3E}">
        <p14:creationId xmlns:p14="http://schemas.microsoft.com/office/powerpoint/2010/main" val="65876824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3" pos="288">
          <p15:clr>
            <a:srgbClr val="FBAE40"/>
          </p15:clr>
        </p15:guide>
        <p15:guide id="4" pos="6048">
          <p15:clr>
            <a:srgbClr val="FBAE40"/>
          </p15:clr>
        </p15:guide>
        <p15:guide id="5" pos="2064">
          <p15:clr>
            <a:srgbClr val="A4A3A4"/>
          </p15:clr>
        </p15:guide>
        <p15:guide id="6" pos="4200">
          <p15:clr>
            <a:srgbClr val="A4A3A4"/>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idinis puslapis">
    <p:spTree>
      <p:nvGrpSpPr>
        <p:cNvPr id="1" name=""/>
        <p:cNvGrpSpPr/>
        <p:nvPr/>
      </p:nvGrpSpPr>
      <p:grpSpPr>
        <a:xfrm>
          <a:off x="0" y="0"/>
          <a:ext cx="0" cy="0"/>
          <a:chOff x="0" y="0"/>
          <a:chExt cx="0" cy="0"/>
        </a:xfrm>
      </p:grpSpPr>
      <p:sp>
        <p:nvSpPr>
          <p:cNvPr id="10" name="9 teksto vietos rezervavimo ženklas"/>
          <p:cNvSpPr>
            <a:spLocks noGrp="1"/>
          </p:cNvSpPr>
          <p:nvPr>
            <p:ph type="body" sz="quarter" idx="10" hasCustomPrompt="1"/>
          </p:nvPr>
        </p:nvSpPr>
        <p:spPr>
          <a:xfrm>
            <a:off x="457198" y="3090599"/>
            <a:ext cx="2834641" cy="461705"/>
          </a:xfrm>
        </p:spPr>
        <p:txBody>
          <a:bodyPr lIns="0" tIns="0" rIns="0" bIns="0" anchor="b">
            <a:noAutofit/>
          </a:bodyPr>
          <a:lstStyle>
            <a:lvl1pPr marL="0" indent="0" latinLnBrk="0">
              <a:lnSpc>
                <a:spcPct val="100000"/>
              </a:lnSpc>
              <a:spcBef>
                <a:spcPts val="0"/>
              </a:spcBef>
              <a:buNone/>
              <a:defRPr lang="lt-LT" sz="1500">
                <a:solidFill>
                  <a:schemeClr val="accent1"/>
                </a:solidFill>
                <a:latin typeface="+mj-lt"/>
              </a:defRPr>
            </a:lvl1pPr>
            <a:lvl2pPr marL="0" indent="0" latinLnBrk="0">
              <a:spcBef>
                <a:spcPts val="0"/>
              </a:spcBef>
              <a:buNone/>
              <a:defRPr lang="lt-LT" sz="1800"/>
            </a:lvl2pPr>
            <a:lvl3pPr marL="0" indent="0" latinLnBrk="0">
              <a:spcBef>
                <a:spcPts val="0"/>
              </a:spcBef>
              <a:buNone/>
              <a:defRPr lang="lt-LT" sz="1800"/>
            </a:lvl3pPr>
            <a:lvl4pPr marL="0" indent="0" latinLnBrk="0">
              <a:spcBef>
                <a:spcPts val="0"/>
              </a:spcBef>
              <a:buNone/>
              <a:defRPr lang="lt-LT" sz="1800"/>
            </a:lvl4pPr>
            <a:lvl5pPr marL="0" indent="0" latinLnBrk="0">
              <a:spcBef>
                <a:spcPts val="0"/>
              </a:spcBef>
              <a:buNone/>
              <a:defRPr lang="lt-LT" sz="1800"/>
            </a:lvl5pPr>
          </a:lstStyle>
          <a:p>
            <a:pPr lvl="0"/>
            <a:r>
              <a:rPr lang="lt-LT" dirty="0"/>
              <a:t>Spustelėkite, kad redaguotumėte tekstą</a:t>
            </a:r>
          </a:p>
        </p:txBody>
      </p:sp>
      <p:sp>
        <p:nvSpPr>
          <p:cNvPr id="11" name="9 teksto vietos rezervavimo ženklas"/>
          <p:cNvSpPr>
            <a:spLocks noGrp="1"/>
          </p:cNvSpPr>
          <p:nvPr>
            <p:ph type="body" sz="quarter" idx="11"/>
          </p:nvPr>
        </p:nvSpPr>
        <p:spPr>
          <a:xfrm>
            <a:off x="457199" y="3624067"/>
            <a:ext cx="2834640" cy="536539"/>
          </a:xfrm>
        </p:spPr>
        <p:txBody>
          <a:bodyPr lIns="0" tIns="0" rIns="0" bIns="0" anchor="t">
            <a:noAutofit/>
          </a:bodyPr>
          <a:lstStyle>
            <a:lvl1pPr marL="0" indent="0" latinLnBrk="0">
              <a:lnSpc>
                <a:spcPct val="114000"/>
              </a:lnSpc>
              <a:spcBef>
                <a:spcPts val="800"/>
              </a:spcBef>
              <a:buNone/>
              <a:defRPr lang="lt-LT" sz="800">
                <a:solidFill>
                  <a:schemeClr val="tx1">
                    <a:lumMod val="65000"/>
                    <a:lumOff val="35000"/>
                  </a:schemeClr>
                </a:solidFill>
              </a:defRPr>
            </a:lvl1pPr>
            <a:lvl2pPr marL="0" indent="0" latinLnBrk="0">
              <a:spcBef>
                <a:spcPts val="0"/>
              </a:spcBef>
              <a:buNone/>
              <a:defRPr lang="lt-LT" sz="1800"/>
            </a:lvl2pPr>
            <a:lvl3pPr marL="0" indent="0" latinLnBrk="0">
              <a:spcBef>
                <a:spcPts val="0"/>
              </a:spcBef>
              <a:buNone/>
              <a:defRPr lang="lt-LT" sz="1800"/>
            </a:lvl3pPr>
            <a:lvl4pPr marL="0" indent="0" latinLnBrk="0">
              <a:spcBef>
                <a:spcPts val="0"/>
              </a:spcBef>
              <a:buNone/>
              <a:defRPr lang="lt-LT" sz="1800"/>
            </a:lvl4pPr>
            <a:lvl5pPr marL="0" indent="0" latinLnBrk="0">
              <a:spcBef>
                <a:spcPts val="0"/>
              </a:spcBef>
              <a:buNone/>
              <a:defRPr lang="lt-LT" sz="1800"/>
            </a:lvl5pPr>
          </a:lstStyle>
          <a:p>
            <a:pPr lvl="0"/>
            <a:r>
              <a:rPr lang="lt-LT" dirty="0"/>
              <a:t>Spustelėkite, kad redaguotumėte ruošinio teksto stilius</a:t>
            </a:r>
          </a:p>
        </p:txBody>
      </p:sp>
      <p:sp>
        <p:nvSpPr>
          <p:cNvPr id="13" name="12 stačiakampis"/>
          <p:cNvSpPr/>
          <p:nvPr/>
        </p:nvSpPr>
        <p:spPr>
          <a:xfrm>
            <a:off x="457200" y="7178040"/>
            <a:ext cx="9144000" cy="1371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19" name="21 paveikslėlio vietos rezervavimo ženklas"/>
          <p:cNvSpPr>
            <a:spLocks noGrp="1"/>
          </p:cNvSpPr>
          <p:nvPr>
            <p:ph type="pic" sz="quarter" idx="19"/>
          </p:nvPr>
        </p:nvSpPr>
        <p:spPr>
          <a:xfrm>
            <a:off x="457199" y="353318"/>
            <a:ext cx="3200400" cy="2698492"/>
          </a:xfrm>
        </p:spPr>
        <p:txBody>
          <a:bodyPr>
            <a:normAutofit/>
          </a:bodyPr>
          <a:lstStyle>
            <a:lvl1pPr marL="0" indent="0" latinLnBrk="0">
              <a:buNone/>
              <a:defRPr lang="lt-LT" sz="1600">
                <a:solidFill>
                  <a:schemeClr val="tx1">
                    <a:lumMod val="65000"/>
                    <a:lumOff val="35000"/>
                  </a:schemeClr>
                </a:solidFill>
              </a:defRPr>
            </a:lvl1pPr>
          </a:lstStyle>
          <a:p>
            <a:r>
              <a:rPr lang="lt-LT" dirty="0"/>
              <a:t>Spustelėkite piktogramą, kad pridėtumėte paveikslėlį</a:t>
            </a:r>
          </a:p>
        </p:txBody>
      </p:sp>
      <p:sp>
        <p:nvSpPr>
          <p:cNvPr id="21" name="9 teksto vietos rezervavimo ženklas"/>
          <p:cNvSpPr>
            <a:spLocks noGrp="1"/>
          </p:cNvSpPr>
          <p:nvPr>
            <p:ph type="body" sz="quarter" idx="20"/>
          </p:nvPr>
        </p:nvSpPr>
        <p:spPr>
          <a:xfrm>
            <a:off x="457199" y="4297680"/>
            <a:ext cx="2834640" cy="375093"/>
          </a:xfrm>
        </p:spPr>
        <p:txBody>
          <a:bodyPr lIns="0" tIns="0" rIns="0" bIns="0" anchor="b">
            <a:noAutofit/>
          </a:bodyPr>
          <a:lstStyle>
            <a:lvl1pPr marL="0" indent="0" latinLnBrk="0">
              <a:lnSpc>
                <a:spcPct val="114000"/>
              </a:lnSpc>
              <a:spcBef>
                <a:spcPts val="800"/>
              </a:spcBef>
              <a:buNone/>
              <a:defRPr lang="lt-LT" sz="800" b="1">
                <a:solidFill>
                  <a:schemeClr val="tx1">
                    <a:lumMod val="65000"/>
                    <a:lumOff val="35000"/>
                  </a:schemeClr>
                </a:solidFill>
              </a:defRPr>
            </a:lvl1pPr>
            <a:lvl2pPr marL="0" indent="0" latinLnBrk="0">
              <a:spcBef>
                <a:spcPts val="0"/>
              </a:spcBef>
              <a:buNone/>
              <a:defRPr lang="lt-LT" sz="1800"/>
            </a:lvl2pPr>
            <a:lvl3pPr marL="0" indent="0" latinLnBrk="0">
              <a:spcBef>
                <a:spcPts val="0"/>
              </a:spcBef>
              <a:buNone/>
              <a:defRPr lang="lt-LT" sz="1800"/>
            </a:lvl3pPr>
            <a:lvl4pPr marL="0" indent="0" latinLnBrk="0">
              <a:spcBef>
                <a:spcPts val="0"/>
              </a:spcBef>
              <a:buNone/>
              <a:defRPr lang="lt-LT" sz="1800"/>
            </a:lvl4pPr>
            <a:lvl5pPr marL="0" indent="0" latinLnBrk="0">
              <a:spcBef>
                <a:spcPts val="0"/>
              </a:spcBef>
              <a:buNone/>
              <a:defRPr lang="lt-LT" sz="1800"/>
            </a:lvl5pPr>
          </a:lstStyle>
          <a:p>
            <a:pPr lvl="0"/>
            <a:r>
              <a:rPr lang="lt-LT" dirty="0"/>
              <a:t>Spustelėkite, kad redaguotumėte ruošinio teksto stilius</a:t>
            </a:r>
          </a:p>
        </p:txBody>
      </p:sp>
      <p:sp>
        <p:nvSpPr>
          <p:cNvPr id="23" name="9 teksto vietos rezervavimo ženklas"/>
          <p:cNvSpPr>
            <a:spLocks noGrp="1"/>
          </p:cNvSpPr>
          <p:nvPr>
            <p:ph type="body" sz="quarter" idx="21"/>
          </p:nvPr>
        </p:nvSpPr>
        <p:spPr>
          <a:xfrm>
            <a:off x="457199" y="4722992"/>
            <a:ext cx="2834640" cy="2143917"/>
          </a:xfrm>
        </p:spPr>
        <p:txBody>
          <a:bodyPr lIns="0" tIns="0" rIns="0" bIns="0" anchor="t">
            <a:noAutofit/>
          </a:bodyPr>
          <a:lstStyle>
            <a:lvl1pPr marL="0" indent="0" latinLnBrk="0">
              <a:lnSpc>
                <a:spcPct val="114000"/>
              </a:lnSpc>
              <a:spcBef>
                <a:spcPts val="800"/>
              </a:spcBef>
              <a:buNone/>
              <a:defRPr lang="lt-LT" sz="800">
                <a:solidFill>
                  <a:schemeClr val="tx1">
                    <a:lumMod val="65000"/>
                    <a:lumOff val="35000"/>
                  </a:schemeClr>
                </a:solidFill>
              </a:defRPr>
            </a:lvl1pPr>
            <a:lvl2pPr marL="0" indent="0" latinLnBrk="0">
              <a:spcBef>
                <a:spcPts val="0"/>
              </a:spcBef>
              <a:buNone/>
              <a:defRPr lang="lt-LT" sz="1800"/>
            </a:lvl2pPr>
            <a:lvl3pPr marL="0" indent="0" latinLnBrk="0">
              <a:spcBef>
                <a:spcPts val="0"/>
              </a:spcBef>
              <a:buNone/>
              <a:defRPr lang="lt-LT" sz="1800"/>
            </a:lvl3pPr>
            <a:lvl4pPr marL="0" indent="0" latinLnBrk="0">
              <a:spcBef>
                <a:spcPts val="0"/>
              </a:spcBef>
              <a:buNone/>
              <a:defRPr lang="lt-LT" sz="1800"/>
            </a:lvl4pPr>
            <a:lvl5pPr marL="0" indent="0" latinLnBrk="0">
              <a:spcBef>
                <a:spcPts val="0"/>
              </a:spcBef>
              <a:buNone/>
              <a:defRPr lang="lt-LT" sz="1800"/>
            </a:lvl5pPr>
          </a:lstStyle>
          <a:p>
            <a:pPr lvl="0"/>
            <a:r>
              <a:rPr lang="lt-LT" dirty="0"/>
              <a:t>Spustelėkite, kad redaguotumėte ruošinio teksto stilius</a:t>
            </a:r>
          </a:p>
        </p:txBody>
      </p:sp>
      <p:sp>
        <p:nvSpPr>
          <p:cNvPr id="25" name="24 stačiakampis"/>
          <p:cNvSpPr/>
          <p:nvPr/>
        </p:nvSpPr>
        <p:spPr>
          <a:xfrm>
            <a:off x="3657598" y="341888"/>
            <a:ext cx="2834643" cy="269849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t-LT" dirty="0"/>
          </a:p>
        </p:txBody>
      </p:sp>
      <p:sp>
        <p:nvSpPr>
          <p:cNvPr id="30" name="9 teksto vietos rezervavimo ženklas"/>
          <p:cNvSpPr>
            <a:spLocks noGrp="1"/>
          </p:cNvSpPr>
          <p:nvPr>
            <p:ph type="body" sz="quarter" idx="22"/>
          </p:nvPr>
        </p:nvSpPr>
        <p:spPr>
          <a:xfrm>
            <a:off x="3977637" y="777239"/>
            <a:ext cx="2194564" cy="1963580"/>
          </a:xfrm>
        </p:spPr>
        <p:txBody>
          <a:bodyPr lIns="0" tIns="0" rIns="0" bIns="0" anchor="ctr">
            <a:noAutofit/>
          </a:bodyPr>
          <a:lstStyle>
            <a:lvl1pPr marL="0" indent="0" latinLnBrk="0">
              <a:lnSpc>
                <a:spcPct val="114000"/>
              </a:lnSpc>
              <a:spcBef>
                <a:spcPts val="900"/>
              </a:spcBef>
              <a:buNone/>
              <a:defRPr lang="lt-LT" sz="1100">
                <a:solidFill>
                  <a:schemeClr val="bg1"/>
                </a:solidFill>
                <a:latin typeface="+mj-lt"/>
              </a:defRPr>
            </a:lvl1pPr>
            <a:lvl2pPr marL="0" indent="0" latinLnBrk="0">
              <a:spcBef>
                <a:spcPts val="0"/>
              </a:spcBef>
              <a:buNone/>
              <a:defRPr lang="lt-LT" sz="1800"/>
            </a:lvl2pPr>
            <a:lvl3pPr marL="0" indent="0" latinLnBrk="0">
              <a:spcBef>
                <a:spcPts val="0"/>
              </a:spcBef>
              <a:buNone/>
              <a:defRPr lang="lt-LT" sz="1800"/>
            </a:lvl3pPr>
            <a:lvl4pPr marL="0" indent="0" latinLnBrk="0">
              <a:spcBef>
                <a:spcPts val="0"/>
              </a:spcBef>
              <a:buNone/>
              <a:defRPr lang="lt-LT" sz="1800"/>
            </a:lvl4pPr>
            <a:lvl5pPr marL="0" indent="0" latinLnBrk="0">
              <a:spcBef>
                <a:spcPts val="0"/>
              </a:spcBef>
              <a:buNone/>
              <a:defRPr lang="lt-LT" sz="1800"/>
            </a:lvl5pPr>
          </a:lstStyle>
          <a:p>
            <a:pPr lvl="0"/>
            <a:r>
              <a:rPr lang="lt-LT" dirty="0"/>
              <a:t>Spustelėkite, kad redaguotumėte ruošinio teksto stilius</a:t>
            </a:r>
          </a:p>
        </p:txBody>
      </p:sp>
      <p:sp>
        <p:nvSpPr>
          <p:cNvPr id="35" name="9 teksto vietos rezervavimo ženklas"/>
          <p:cNvSpPr>
            <a:spLocks noGrp="1"/>
          </p:cNvSpPr>
          <p:nvPr>
            <p:ph type="body" sz="quarter" idx="23"/>
          </p:nvPr>
        </p:nvSpPr>
        <p:spPr>
          <a:xfrm>
            <a:off x="3665820" y="3578348"/>
            <a:ext cx="2834640" cy="1256775"/>
          </a:xfrm>
        </p:spPr>
        <p:txBody>
          <a:bodyPr lIns="0" tIns="0" rIns="0" bIns="0" anchor="t">
            <a:noAutofit/>
          </a:bodyPr>
          <a:lstStyle>
            <a:lvl1pPr marL="0" indent="0" latinLnBrk="0">
              <a:lnSpc>
                <a:spcPct val="114000"/>
              </a:lnSpc>
              <a:spcBef>
                <a:spcPts val="800"/>
              </a:spcBef>
              <a:buNone/>
              <a:defRPr lang="lt-LT" sz="800">
                <a:solidFill>
                  <a:schemeClr val="tx1">
                    <a:lumMod val="65000"/>
                    <a:lumOff val="35000"/>
                  </a:schemeClr>
                </a:solidFill>
              </a:defRPr>
            </a:lvl1pPr>
            <a:lvl2pPr marL="0" indent="0" latinLnBrk="0">
              <a:spcBef>
                <a:spcPts val="0"/>
              </a:spcBef>
              <a:buNone/>
              <a:defRPr lang="lt-LT" sz="1800"/>
            </a:lvl2pPr>
            <a:lvl3pPr marL="0" indent="0" latinLnBrk="0">
              <a:spcBef>
                <a:spcPts val="0"/>
              </a:spcBef>
              <a:buNone/>
              <a:defRPr lang="lt-LT" sz="1800"/>
            </a:lvl3pPr>
            <a:lvl4pPr marL="0" indent="0" latinLnBrk="0">
              <a:spcBef>
                <a:spcPts val="0"/>
              </a:spcBef>
              <a:buNone/>
              <a:defRPr lang="lt-LT" sz="1800"/>
            </a:lvl4pPr>
            <a:lvl5pPr marL="0" indent="0" latinLnBrk="0">
              <a:spcBef>
                <a:spcPts val="0"/>
              </a:spcBef>
              <a:buNone/>
              <a:defRPr lang="lt-LT" sz="1800"/>
            </a:lvl5pPr>
          </a:lstStyle>
          <a:p>
            <a:pPr lvl="0"/>
            <a:r>
              <a:rPr lang="lt-LT" dirty="0"/>
              <a:t>Spustelėkite, kad redaguotumėte ruošinio teksto stilius</a:t>
            </a:r>
          </a:p>
        </p:txBody>
      </p:sp>
      <p:sp>
        <p:nvSpPr>
          <p:cNvPr id="36" name="9 teksto vietos rezervavimo ženklas"/>
          <p:cNvSpPr>
            <a:spLocks noGrp="1"/>
          </p:cNvSpPr>
          <p:nvPr>
            <p:ph type="body" sz="quarter" idx="24"/>
          </p:nvPr>
        </p:nvSpPr>
        <p:spPr>
          <a:xfrm>
            <a:off x="3665820" y="5433870"/>
            <a:ext cx="2834640" cy="1433040"/>
          </a:xfrm>
        </p:spPr>
        <p:txBody>
          <a:bodyPr lIns="0" tIns="0" rIns="0" bIns="0" anchor="t">
            <a:noAutofit/>
          </a:bodyPr>
          <a:lstStyle>
            <a:lvl1pPr marL="0" indent="0" latinLnBrk="0">
              <a:lnSpc>
                <a:spcPct val="114000"/>
              </a:lnSpc>
              <a:spcBef>
                <a:spcPts val="800"/>
              </a:spcBef>
              <a:buNone/>
              <a:defRPr lang="lt-LT" sz="800">
                <a:solidFill>
                  <a:schemeClr val="tx1">
                    <a:lumMod val="65000"/>
                    <a:lumOff val="35000"/>
                  </a:schemeClr>
                </a:solidFill>
              </a:defRPr>
            </a:lvl1pPr>
            <a:lvl2pPr marL="0" indent="0" latinLnBrk="0">
              <a:spcBef>
                <a:spcPts val="0"/>
              </a:spcBef>
              <a:buNone/>
              <a:defRPr lang="lt-LT" sz="1800"/>
            </a:lvl2pPr>
            <a:lvl3pPr marL="0" indent="0" latinLnBrk="0">
              <a:spcBef>
                <a:spcPts val="0"/>
              </a:spcBef>
              <a:buNone/>
              <a:defRPr lang="lt-LT" sz="1800"/>
            </a:lvl3pPr>
            <a:lvl4pPr marL="0" indent="0" latinLnBrk="0">
              <a:spcBef>
                <a:spcPts val="0"/>
              </a:spcBef>
              <a:buNone/>
              <a:defRPr lang="lt-LT" sz="1800"/>
            </a:lvl4pPr>
            <a:lvl5pPr marL="0" indent="0" latinLnBrk="0">
              <a:spcBef>
                <a:spcPts val="0"/>
              </a:spcBef>
              <a:buNone/>
              <a:defRPr lang="lt-LT" sz="1800"/>
            </a:lvl5pPr>
          </a:lstStyle>
          <a:p>
            <a:pPr lvl="0"/>
            <a:r>
              <a:rPr lang="lt-LT" dirty="0"/>
              <a:t>Spustelėkite, kad redaguotumėte ruošinio teksto stilius</a:t>
            </a:r>
          </a:p>
        </p:txBody>
      </p:sp>
      <p:sp>
        <p:nvSpPr>
          <p:cNvPr id="37" name="9 teksto vietos rezervavimo ženklas"/>
          <p:cNvSpPr>
            <a:spLocks noGrp="1"/>
          </p:cNvSpPr>
          <p:nvPr>
            <p:ph type="body" sz="quarter" idx="25" hasCustomPrompt="1"/>
          </p:nvPr>
        </p:nvSpPr>
        <p:spPr>
          <a:xfrm>
            <a:off x="3665820" y="4937760"/>
            <a:ext cx="2834641" cy="422676"/>
          </a:xfrm>
        </p:spPr>
        <p:txBody>
          <a:bodyPr lIns="0" tIns="0" rIns="0" bIns="0" anchor="b">
            <a:noAutofit/>
          </a:bodyPr>
          <a:lstStyle>
            <a:lvl1pPr marL="0" indent="0" latinLnBrk="0">
              <a:lnSpc>
                <a:spcPct val="100000"/>
              </a:lnSpc>
              <a:spcBef>
                <a:spcPts val="0"/>
              </a:spcBef>
              <a:buNone/>
              <a:defRPr lang="lt-LT" sz="1500">
                <a:solidFill>
                  <a:schemeClr val="accent1"/>
                </a:solidFill>
                <a:latin typeface="+mj-lt"/>
              </a:defRPr>
            </a:lvl1pPr>
            <a:lvl2pPr marL="0" indent="0" latinLnBrk="0">
              <a:spcBef>
                <a:spcPts val="0"/>
              </a:spcBef>
              <a:buNone/>
              <a:defRPr lang="lt-LT" sz="1800"/>
            </a:lvl2pPr>
            <a:lvl3pPr marL="0" indent="0" latinLnBrk="0">
              <a:spcBef>
                <a:spcPts val="0"/>
              </a:spcBef>
              <a:buNone/>
              <a:defRPr lang="lt-LT" sz="1800"/>
            </a:lvl3pPr>
            <a:lvl4pPr marL="0" indent="0" latinLnBrk="0">
              <a:spcBef>
                <a:spcPts val="0"/>
              </a:spcBef>
              <a:buNone/>
              <a:defRPr lang="lt-LT" sz="1800"/>
            </a:lvl4pPr>
            <a:lvl5pPr marL="0" indent="0" latinLnBrk="0">
              <a:spcBef>
                <a:spcPts val="0"/>
              </a:spcBef>
              <a:buNone/>
              <a:defRPr lang="lt-LT" sz="1800"/>
            </a:lvl5pPr>
          </a:lstStyle>
          <a:p>
            <a:pPr lvl="0"/>
            <a:r>
              <a:rPr lang="lt-LT" dirty="0"/>
              <a:t>Spustelėkite, kad redaguotumėte tekstą</a:t>
            </a:r>
          </a:p>
        </p:txBody>
      </p:sp>
      <p:sp>
        <p:nvSpPr>
          <p:cNvPr id="38" name="9 teksto vietos rezervavimo ženklas"/>
          <p:cNvSpPr>
            <a:spLocks noGrp="1"/>
          </p:cNvSpPr>
          <p:nvPr>
            <p:ph type="body" sz="quarter" idx="26"/>
          </p:nvPr>
        </p:nvSpPr>
        <p:spPr>
          <a:xfrm>
            <a:off x="7028349" y="364748"/>
            <a:ext cx="2572851" cy="329704"/>
          </a:xfrm>
        </p:spPr>
        <p:txBody>
          <a:bodyPr lIns="0" tIns="0" rIns="0" bIns="0" anchor="b">
            <a:noAutofit/>
          </a:bodyPr>
          <a:lstStyle>
            <a:lvl1pPr marL="0" indent="0" latinLnBrk="0">
              <a:lnSpc>
                <a:spcPct val="114000"/>
              </a:lnSpc>
              <a:spcBef>
                <a:spcPts val="800"/>
              </a:spcBef>
              <a:buNone/>
              <a:defRPr lang="lt-LT" sz="800" b="1">
                <a:solidFill>
                  <a:schemeClr val="tx1">
                    <a:lumMod val="65000"/>
                    <a:lumOff val="35000"/>
                  </a:schemeClr>
                </a:solidFill>
              </a:defRPr>
            </a:lvl1pPr>
            <a:lvl2pPr marL="0" indent="0" latinLnBrk="0">
              <a:spcBef>
                <a:spcPts val="0"/>
              </a:spcBef>
              <a:buNone/>
              <a:defRPr lang="lt-LT" sz="1800"/>
            </a:lvl2pPr>
            <a:lvl3pPr marL="0" indent="0" latinLnBrk="0">
              <a:spcBef>
                <a:spcPts val="0"/>
              </a:spcBef>
              <a:buNone/>
              <a:defRPr lang="lt-LT" sz="1800"/>
            </a:lvl3pPr>
            <a:lvl4pPr marL="0" indent="0" latinLnBrk="0">
              <a:spcBef>
                <a:spcPts val="0"/>
              </a:spcBef>
              <a:buNone/>
              <a:defRPr lang="lt-LT" sz="1800"/>
            </a:lvl4pPr>
            <a:lvl5pPr marL="0" indent="0" latinLnBrk="0">
              <a:spcBef>
                <a:spcPts val="0"/>
              </a:spcBef>
              <a:buNone/>
              <a:defRPr lang="lt-LT" sz="1800"/>
            </a:lvl5pPr>
          </a:lstStyle>
          <a:p>
            <a:pPr lvl="0"/>
            <a:r>
              <a:rPr lang="lt-LT" dirty="0"/>
              <a:t>Spustelėkite, kad redaguotumėte ruošinio teksto stilius</a:t>
            </a:r>
          </a:p>
        </p:txBody>
      </p:sp>
      <p:sp>
        <p:nvSpPr>
          <p:cNvPr id="39" name="9 teksto vietos rezervavimo ženklas"/>
          <p:cNvSpPr>
            <a:spLocks noGrp="1"/>
          </p:cNvSpPr>
          <p:nvPr>
            <p:ph type="body" sz="quarter" idx="27"/>
          </p:nvPr>
        </p:nvSpPr>
        <p:spPr>
          <a:xfrm>
            <a:off x="7028349" y="728054"/>
            <a:ext cx="2572851" cy="1107357"/>
          </a:xfrm>
        </p:spPr>
        <p:txBody>
          <a:bodyPr lIns="0" tIns="0" rIns="0" bIns="0" anchor="t">
            <a:noAutofit/>
          </a:bodyPr>
          <a:lstStyle>
            <a:lvl1pPr marL="0" indent="0" latinLnBrk="0">
              <a:lnSpc>
                <a:spcPct val="114000"/>
              </a:lnSpc>
              <a:spcBef>
                <a:spcPts val="800"/>
              </a:spcBef>
              <a:buNone/>
              <a:defRPr lang="lt-LT" sz="800">
                <a:solidFill>
                  <a:schemeClr val="tx1">
                    <a:lumMod val="65000"/>
                    <a:lumOff val="35000"/>
                  </a:schemeClr>
                </a:solidFill>
              </a:defRPr>
            </a:lvl1pPr>
            <a:lvl2pPr marL="0" indent="0" latinLnBrk="0">
              <a:spcBef>
                <a:spcPts val="0"/>
              </a:spcBef>
              <a:buNone/>
              <a:defRPr lang="lt-LT" sz="1800"/>
            </a:lvl2pPr>
            <a:lvl3pPr marL="0" indent="0" latinLnBrk="0">
              <a:spcBef>
                <a:spcPts val="0"/>
              </a:spcBef>
              <a:buNone/>
              <a:defRPr lang="lt-LT" sz="1800"/>
            </a:lvl3pPr>
            <a:lvl4pPr marL="0" indent="0" latinLnBrk="0">
              <a:spcBef>
                <a:spcPts val="0"/>
              </a:spcBef>
              <a:buNone/>
              <a:defRPr lang="lt-LT" sz="1800"/>
            </a:lvl4pPr>
            <a:lvl5pPr marL="0" indent="0" latinLnBrk="0">
              <a:spcBef>
                <a:spcPts val="0"/>
              </a:spcBef>
              <a:buNone/>
              <a:defRPr lang="lt-LT" sz="1800"/>
            </a:lvl5pPr>
          </a:lstStyle>
          <a:p>
            <a:pPr lvl="0"/>
            <a:r>
              <a:rPr lang="lt-LT" dirty="0"/>
              <a:t>Spustelėkite, kad redaguotumėte ruošinio teksto stilius</a:t>
            </a:r>
          </a:p>
        </p:txBody>
      </p:sp>
      <p:sp>
        <p:nvSpPr>
          <p:cNvPr id="40" name="9 teksto vietos rezervavimo ženklas"/>
          <p:cNvSpPr>
            <a:spLocks noGrp="1"/>
          </p:cNvSpPr>
          <p:nvPr>
            <p:ph type="body" sz="quarter" idx="28"/>
          </p:nvPr>
        </p:nvSpPr>
        <p:spPr>
          <a:xfrm>
            <a:off x="7028349" y="1935676"/>
            <a:ext cx="2572851" cy="266723"/>
          </a:xfrm>
        </p:spPr>
        <p:txBody>
          <a:bodyPr lIns="0" tIns="0" rIns="0" bIns="0" anchor="b">
            <a:noAutofit/>
          </a:bodyPr>
          <a:lstStyle>
            <a:lvl1pPr marL="0" indent="0" latinLnBrk="0">
              <a:lnSpc>
                <a:spcPct val="114000"/>
              </a:lnSpc>
              <a:spcBef>
                <a:spcPts val="800"/>
              </a:spcBef>
              <a:buNone/>
              <a:defRPr lang="lt-LT" sz="800" b="1">
                <a:solidFill>
                  <a:schemeClr val="tx1">
                    <a:lumMod val="65000"/>
                    <a:lumOff val="35000"/>
                  </a:schemeClr>
                </a:solidFill>
              </a:defRPr>
            </a:lvl1pPr>
            <a:lvl2pPr marL="0" indent="0" latinLnBrk="0">
              <a:spcBef>
                <a:spcPts val="0"/>
              </a:spcBef>
              <a:buNone/>
              <a:defRPr lang="lt-LT" sz="1800"/>
            </a:lvl2pPr>
            <a:lvl3pPr marL="0" indent="0" latinLnBrk="0">
              <a:spcBef>
                <a:spcPts val="0"/>
              </a:spcBef>
              <a:buNone/>
              <a:defRPr lang="lt-LT" sz="1800"/>
            </a:lvl3pPr>
            <a:lvl4pPr marL="0" indent="0" latinLnBrk="0">
              <a:spcBef>
                <a:spcPts val="0"/>
              </a:spcBef>
              <a:buNone/>
              <a:defRPr lang="lt-LT" sz="1800"/>
            </a:lvl4pPr>
            <a:lvl5pPr marL="0" indent="0" latinLnBrk="0">
              <a:spcBef>
                <a:spcPts val="0"/>
              </a:spcBef>
              <a:buNone/>
              <a:defRPr lang="lt-LT" sz="1800"/>
            </a:lvl5pPr>
          </a:lstStyle>
          <a:p>
            <a:pPr lvl="0"/>
            <a:r>
              <a:rPr lang="lt-LT" dirty="0"/>
              <a:t>Spustelėkite, kad redaguotumėte ruošinio teksto stilius</a:t>
            </a:r>
          </a:p>
        </p:txBody>
      </p:sp>
      <p:sp>
        <p:nvSpPr>
          <p:cNvPr id="41" name="9 teksto vietos rezervavimo ženklas"/>
          <p:cNvSpPr>
            <a:spLocks noGrp="1"/>
          </p:cNvSpPr>
          <p:nvPr>
            <p:ph type="body" sz="quarter" idx="29"/>
          </p:nvPr>
        </p:nvSpPr>
        <p:spPr>
          <a:xfrm>
            <a:off x="7028349" y="2236002"/>
            <a:ext cx="2572851" cy="277527"/>
          </a:xfrm>
        </p:spPr>
        <p:txBody>
          <a:bodyPr lIns="0" tIns="0" rIns="0" bIns="0" anchor="t">
            <a:noAutofit/>
          </a:bodyPr>
          <a:lstStyle>
            <a:lvl1pPr marL="0" indent="0" latinLnBrk="0">
              <a:lnSpc>
                <a:spcPct val="114000"/>
              </a:lnSpc>
              <a:spcBef>
                <a:spcPts val="800"/>
              </a:spcBef>
              <a:buNone/>
              <a:defRPr lang="lt-LT" sz="800">
                <a:solidFill>
                  <a:schemeClr val="tx1">
                    <a:lumMod val="65000"/>
                    <a:lumOff val="35000"/>
                  </a:schemeClr>
                </a:solidFill>
              </a:defRPr>
            </a:lvl1pPr>
            <a:lvl2pPr marL="0" indent="0" latinLnBrk="0">
              <a:spcBef>
                <a:spcPts val="0"/>
              </a:spcBef>
              <a:buNone/>
              <a:defRPr lang="lt-LT" sz="1800"/>
            </a:lvl2pPr>
            <a:lvl3pPr marL="0" indent="0" latinLnBrk="0">
              <a:spcBef>
                <a:spcPts val="0"/>
              </a:spcBef>
              <a:buNone/>
              <a:defRPr lang="lt-LT" sz="1800"/>
            </a:lvl3pPr>
            <a:lvl4pPr marL="0" indent="0" latinLnBrk="0">
              <a:spcBef>
                <a:spcPts val="0"/>
              </a:spcBef>
              <a:buNone/>
              <a:defRPr lang="lt-LT" sz="1800"/>
            </a:lvl4pPr>
            <a:lvl5pPr marL="0" indent="0" latinLnBrk="0">
              <a:spcBef>
                <a:spcPts val="0"/>
              </a:spcBef>
              <a:buNone/>
              <a:defRPr lang="lt-LT" sz="1800"/>
            </a:lvl5pPr>
          </a:lstStyle>
          <a:p>
            <a:pPr lvl="0"/>
            <a:r>
              <a:rPr lang="lt-LT" dirty="0"/>
              <a:t>Spustelėkite, kad redaguotumėte ruošinio teksto stilius</a:t>
            </a:r>
          </a:p>
        </p:txBody>
      </p:sp>
      <p:sp>
        <p:nvSpPr>
          <p:cNvPr id="42" name="9 teksto vietos rezervavimo ženklas"/>
          <p:cNvSpPr>
            <a:spLocks noGrp="1"/>
          </p:cNvSpPr>
          <p:nvPr>
            <p:ph type="body" sz="quarter" idx="30" hasCustomPrompt="1"/>
          </p:nvPr>
        </p:nvSpPr>
        <p:spPr>
          <a:xfrm>
            <a:off x="7028349" y="3291840"/>
            <a:ext cx="2572852" cy="416028"/>
          </a:xfrm>
        </p:spPr>
        <p:txBody>
          <a:bodyPr lIns="0" tIns="0" rIns="0" bIns="0" anchor="b">
            <a:noAutofit/>
          </a:bodyPr>
          <a:lstStyle>
            <a:lvl1pPr marL="0" indent="0" latinLnBrk="0">
              <a:lnSpc>
                <a:spcPct val="100000"/>
              </a:lnSpc>
              <a:spcBef>
                <a:spcPts val="0"/>
              </a:spcBef>
              <a:buNone/>
              <a:defRPr lang="lt-LT" sz="1500">
                <a:solidFill>
                  <a:schemeClr val="accent1"/>
                </a:solidFill>
                <a:latin typeface="+mj-lt"/>
              </a:defRPr>
            </a:lvl1pPr>
            <a:lvl2pPr marL="0" indent="0" latinLnBrk="0">
              <a:spcBef>
                <a:spcPts val="0"/>
              </a:spcBef>
              <a:buNone/>
              <a:defRPr lang="lt-LT" sz="1800"/>
            </a:lvl2pPr>
            <a:lvl3pPr marL="0" indent="0" latinLnBrk="0">
              <a:spcBef>
                <a:spcPts val="0"/>
              </a:spcBef>
              <a:buNone/>
              <a:defRPr lang="lt-LT" sz="1800"/>
            </a:lvl3pPr>
            <a:lvl4pPr marL="0" indent="0" latinLnBrk="0">
              <a:spcBef>
                <a:spcPts val="0"/>
              </a:spcBef>
              <a:buNone/>
              <a:defRPr lang="lt-LT" sz="1800"/>
            </a:lvl4pPr>
            <a:lvl5pPr marL="0" indent="0" latinLnBrk="0">
              <a:spcBef>
                <a:spcPts val="0"/>
              </a:spcBef>
              <a:buNone/>
              <a:defRPr lang="lt-LT" sz="1800"/>
            </a:lvl5pPr>
          </a:lstStyle>
          <a:p>
            <a:pPr lvl="0"/>
            <a:r>
              <a:rPr lang="lt-LT" dirty="0"/>
              <a:t>Spustelėkite, kad redaguotumėte tekstą</a:t>
            </a:r>
          </a:p>
        </p:txBody>
      </p:sp>
      <p:sp>
        <p:nvSpPr>
          <p:cNvPr id="43" name="9 teksto vietos rezervavimo ženklas"/>
          <p:cNvSpPr>
            <a:spLocks noGrp="1"/>
          </p:cNvSpPr>
          <p:nvPr>
            <p:ph type="body" sz="quarter" idx="31"/>
          </p:nvPr>
        </p:nvSpPr>
        <p:spPr>
          <a:xfrm>
            <a:off x="7028349" y="2613794"/>
            <a:ext cx="2572851" cy="574574"/>
          </a:xfrm>
        </p:spPr>
        <p:txBody>
          <a:bodyPr lIns="0" tIns="0" rIns="0" bIns="0" anchor="t">
            <a:noAutofit/>
          </a:bodyPr>
          <a:lstStyle>
            <a:lvl1pPr marL="137160" indent="-137160" latinLnBrk="0">
              <a:lnSpc>
                <a:spcPct val="114000"/>
              </a:lnSpc>
              <a:spcBef>
                <a:spcPts val="600"/>
              </a:spcBef>
              <a:buClr>
                <a:schemeClr val="accent1"/>
              </a:buClr>
              <a:buSzPct val="130000"/>
              <a:buFont typeface="Arial" panose="020B0604020202020204" pitchFamily="34" charset="0"/>
              <a:buChar char="•"/>
              <a:defRPr lang="lt-LT" sz="800">
                <a:solidFill>
                  <a:schemeClr val="tx1">
                    <a:lumMod val="65000"/>
                    <a:lumOff val="35000"/>
                  </a:schemeClr>
                </a:solidFill>
              </a:defRPr>
            </a:lvl1pPr>
            <a:lvl2pPr marL="0" indent="0" latinLnBrk="0">
              <a:spcBef>
                <a:spcPts val="0"/>
              </a:spcBef>
              <a:buNone/>
              <a:defRPr lang="lt-LT" sz="1800"/>
            </a:lvl2pPr>
            <a:lvl3pPr marL="0" indent="0" latinLnBrk="0">
              <a:spcBef>
                <a:spcPts val="0"/>
              </a:spcBef>
              <a:buNone/>
              <a:defRPr lang="lt-LT" sz="1800"/>
            </a:lvl3pPr>
            <a:lvl4pPr marL="0" indent="0" latinLnBrk="0">
              <a:spcBef>
                <a:spcPts val="0"/>
              </a:spcBef>
              <a:buNone/>
              <a:defRPr lang="lt-LT" sz="1800"/>
            </a:lvl4pPr>
            <a:lvl5pPr marL="0" indent="0" latinLnBrk="0">
              <a:spcBef>
                <a:spcPts val="0"/>
              </a:spcBef>
              <a:buNone/>
              <a:defRPr lang="lt-LT" sz="1800"/>
            </a:lvl5pPr>
          </a:lstStyle>
          <a:p>
            <a:pPr lvl="0"/>
            <a:r>
              <a:rPr lang="lt-LT" dirty="0"/>
              <a:t>Spustelėkite, kad redaguotumėte ruošinio teksto stilius</a:t>
            </a:r>
          </a:p>
        </p:txBody>
      </p:sp>
      <p:sp>
        <p:nvSpPr>
          <p:cNvPr id="45" name="9 teksto vietos rezervavimo ženklas"/>
          <p:cNvSpPr>
            <a:spLocks noGrp="1"/>
          </p:cNvSpPr>
          <p:nvPr>
            <p:ph type="body" sz="quarter" idx="32" hasCustomPrompt="1"/>
          </p:nvPr>
        </p:nvSpPr>
        <p:spPr>
          <a:xfrm>
            <a:off x="7028349" y="3763879"/>
            <a:ext cx="2572851" cy="723433"/>
          </a:xfrm>
        </p:spPr>
        <p:txBody>
          <a:bodyPr lIns="0" tIns="0" rIns="0" bIns="0" anchor="t">
            <a:noAutofit/>
          </a:bodyPr>
          <a:lstStyle>
            <a:lvl1pPr marL="0" indent="0" latinLnBrk="0">
              <a:lnSpc>
                <a:spcPct val="118000"/>
              </a:lnSpc>
              <a:spcBef>
                <a:spcPts val="0"/>
              </a:spcBef>
              <a:buNone/>
              <a:defRPr lang="lt-LT" sz="800" b="0" baseline="0">
                <a:solidFill>
                  <a:schemeClr val="tx1">
                    <a:lumMod val="65000"/>
                    <a:lumOff val="35000"/>
                  </a:schemeClr>
                </a:solidFill>
              </a:defRPr>
            </a:lvl1pPr>
            <a:lvl2pPr marL="0" indent="0" latinLnBrk="0">
              <a:spcBef>
                <a:spcPts val="0"/>
              </a:spcBef>
              <a:buNone/>
              <a:defRPr lang="lt-LT" sz="1800"/>
            </a:lvl2pPr>
            <a:lvl3pPr marL="0" indent="0" latinLnBrk="0">
              <a:spcBef>
                <a:spcPts val="0"/>
              </a:spcBef>
              <a:buNone/>
              <a:defRPr lang="lt-LT" sz="1800"/>
            </a:lvl3pPr>
            <a:lvl4pPr marL="0" indent="0" latinLnBrk="0">
              <a:spcBef>
                <a:spcPts val="0"/>
              </a:spcBef>
              <a:buNone/>
              <a:defRPr lang="lt-LT" sz="1800"/>
            </a:lvl4pPr>
            <a:lvl5pPr marL="0" indent="0" latinLnBrk="0">
              <a:spcBef>
                <a:spcPts val="0"/>
              </a:spcBef>
              <a:buNone/>
              <a:defRPr lang="lt-LT" sz="1800"/>
            </a:lvl5pPr>
          </a:lstStyle>
          <a:p>
            <a:pPr lvl="0"/>
            <a:r>
              <a:rPr lang="lt-LT" dirty="0" smtClean="0"/>
              <a:t>[Įmonės pavadinimas]</a:t>
            </a:r>
            <a:br>
              <a:rPr lang="lt-LT" dirty="0" smtClean="0"/>
            </a:br>
            <a:r>
              <a:rPr lang="lt-LT" dirty="0" smtClean="0"/>
              <a:t>[Gatvės adresas]</a:t>
            </a:r>
            <a:br>
              <a:rPr lang="lt-LT" dirty="0" smtClean="0"/>
            </a:br>
            <a:r>
              <a:rPr lang="lt-LT" dirty="0" smtClean="0"/>
              <a:t>[Miestas, pašto kodas]</a:t>
            </a:r>
            <a:br>
              <a:rPr lang="lt-LT" dirty="0" smtClean="0"/>
            </a:br>
            <a:r>
              <a:rPr lang="lt-LT" dirty="0" smtClean="0"/>
              <a:t>[Telefonas]</a:t>
            </a:r>
            <a:br>
              <a:rPr lang="lt-LT" dirty="0" smtClean="0"/>
            </a:br>
            <a:r>
              <a:rPr lang="lt-LT" dirty="0" smtClean="0"/>
              <a:t>[El. pašto adresas]</a:t>
            </a:r>
            <a:endParaRPr lang="lt-LT" dirty="0"/>
          </a:p>
        </p:txBody>
      </p:sp>
      <p:sp>
        <p:nvSpPr>
          <p:cNvPr id="50" name="9 teksto vietos rezervavimo ženklas"/>
          <p:cNvSpPr>
            <a:spLocks noGrp="1"/>
          </p:cNvSpPr>
          <p:nvPr>
            <p:ph type="body" sz="quarter" idx="37" hasCustomPrompt="1"/>
          </p:nvPr>
        </p:nvSpPr>
        <p:spPr>
          <a:xfrm>
            <a:off x="7028349" y="4553060"/>
            <a:ext cx="2572851" cy="256192"/>
          </a:xfrm>
        </p:spPr>
        <p:txBody>
          <a:bodyPr lIns="0" tIns="0" rIns="0" bIns="0" anchor="t">
            <a:noAutofit/>
          </a:bodyPr>
          <a:lstStyle>
            <a:lvl1pPr marL="0" indent="0" latinLnBrk="0">
              <a:lnSpc>
                <a:spcPct val="118000"/>
              </a:lnSpc>
              <a:spcBef>
                <a:spcPts val="800"/>
              </a:spcBef>
              <a:buNone/>
              <a:defRPr lang="lt-LT" sz="800" b="0" baseline="0">
                <a:solidFill>
                  <a:schemeClr val="accent1"/>
                </a:solidFill>
              </a:defRPr>
            </a:lvl1pPr>
            <a:lvl2pPr marL="0" indent="0" latinLnBrk="0">
              <a:spcBef>
                <a:spcPts val="0"/>
              </a:spcBef>
              <a:buNone/>
              <a:defRPr lang="lt-LT" sz="1800"/>
            </a:lvl2pPr>
            <a:lvl3pPr marL="0" indent="0" latinLnBrk="0">
              <a:spcBef>
                <a:spcPts val="0"/>
              </a:spcBef>
              <a:buNone/>
              <a:defRPr lang="lt-LT" sz="1800"/>
            </a:lvl3pPr>
            <a:lvl4pPr marL="0" indent="0" latinLnBrk="0">
              <a:spcBef>
                <a:spcPts val="0"/>
              </a:spcBef>
              <a:buNone/>
              <a:defRPr lang="lt-LT" sz="1800"/>
            </a:lvl4pPr>
            <a:lvl5pPr marL="0" indent="0" latinLnBrk="0">
              <a:spcBef>
                <a:spcPts val="0"/>
              </a:spcBef>
              <a:buNone/>
              <a:defRPr lang="lt-LT" sz="1800"/>
            </a:lvl5pPr>
          </a:lstStyle>
          <a:p>
            <a:pPr lvl="0"/>
            <a:r>
              <a:rPr lang="lt-LT" dirty="0"/>
              <a:t>[</a:t>
            </a:r>
            <a:r>
              <a:rPr lang="lt-LT" dirty="0" err="1"/>
              <a:t>Žiniatinklio</a:t>
            </a:r>
            <a:r>
              <a:rPr lang="lt-LT" dirty="0"/>
              <a:t> adresas]</a:t>
            </a:r>
          </a:p>
        </p:txBody>
      </p:sp>
    </p:spTree>
    <p:extLst>
      <p:ext uri="{BB962C8B-B14F-4D97-AF65-F5344CB8AC3E}">
        <p14:creationId xmlns:p14="http://schemas.microsoft.com/office/powerpoint/2010/main" val="23943100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608">
          <p15:clr>
            <a:srgbClr val="FBAE40"/>
          </p15:clr>
        </p15:guide>
        <p15:guide id="2" orient="horz" pos="288">
          <p15:clr>
            <a:srgbClr val="FBAE40"/>
          </p15:clr>
        </p15:guide>
        <p15:guide id="0" pos="288">
          <p15:clr>
            <a:srgbClr val="FBAE40"/>
          </p15:clr>
        </p15:guide>
        <p15:guide id="3" pos="6048">
          <p15:clr>
            <a:srgbClr val="FBAE40"/>
          </p15:clr>
        </p15:guide>
        <p15:guide id="4" pos="2136">
          <p15:clr>
            <a:srgbClr val="A4A3A4"/>
          </p15:clr>
        </p15:guide>
        <p15:guide id="5" pos="4272">
          <p15:clr>
            <a:srgbClr val="A4A3A4"/>
          </p15:clr>
        </p15:guide>
      </p15:sldGuideLst>
    </p:ext>
  </p:extLst>
</p:sldLayout>
</file>

<file path=ppt/slideMasters/_rels/slideMaster11.xml.rels>&#65279;<?xml version="1.0" encoding="utf-8"?><Relationships xmlns="http://schemas.openxmlformats.org/package/2006/relationships"><Relationship Type="http://schemas.openxmlformats.org/officeDocument/2006/relationships/theme" Target="/ppt/theme/theme13.xml" Id="rId3" /><Relationship Type="http://schemas.openxmlformats.org/officeDocument/2006/relationships/slideLayout" Target="/ppt/slideLayouts/slideLayout21.xml" Id="rId2" /><Relationship Type="http://schemas.openxmlformats.org/officeDocument/2006/relationships/slideLayout" Target="/ppt/slideLayouts/slideLayout12.xml" Id="rId1"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pavadinimo vietos rezervavimo ženklas"/>
          <p:cNvSpPr>
            <a:spLocks noGrp="1"/>
          </p:cNvSpPr>
          <p:nvPr>
            <p:ph type="title"/>
          </p:nvPr>
        </p:nvSpPr>
        <p:spPr>
          <a:xfrm>
            <a:off x="691515" y="285750"/>
            <a:ext cx="8675370" cy="1630365"/>
          </a:xfrm>
          <a:prstGeom prst="rect">
            <a:avLst/>
          </a:prstGeom>
        </p:spPr>
        <p:txBody>
          <a:bodyPr vert="horz" lIns="91440" tIns="45720" rIns="91440" bIns="45720" rtlCol="0" anchor="ctr">
            <a:noAutofit/>
          </a:bodyPr>
          <a:lstStyle/>
          <a:p>
            <a:r>
              <a:rPr lang="lt-LT" dirty="0"/>
              <a:t>Spustelėkite, kad redaguotumėte ruošinio pavadinimo stilių</a:t>
            </a:r>
          </a:p>
        </p:txBody>
      </p:sp>
      <p:sp>
        <p:nvSpPr>
          <p:cNvPr id="3" name="2 teksto vietos rezervavimo ženklas"/>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lt-LT" dirty="0"/>
              <a:t>Spustelėkite, kad redaguotumėte ruošinio teksto stilius</a:t>
            </a:r>
          </a:p>
          <a:p>
            <a:pPr lvl="1"/>
            <a:r>
              <a:rPr lang="lt-LT" dirty="0"/>
              <a:t>Antras lygis</a:t>
            </a:r>
          </a:p>
          <a:p>
            <a:pPr lvl="2"/>
            <a:r>
              <a:rPr lang="lt-LT" dirty="0"/>
              <a:t>Trečias lygis</a:t>
            </a:r>
          </a:p>
          <a:p>
            <a:pPr lvl="3"/>
            <a:r>
              <a:rPr lang="lt-LT" dirty="0"/>
              <a:t>Ketvirtas lygis</a:t>
            </a:r>
          </a:p>
          <a:p>
            <a:pPr lvl="4"/>
            <a:r>
              <a:rPr lang="lt-LT" dirty="0"/>
              <a:t>Penktas lygis</a:t>
            </a:r>
          </a:p>
        </p:txBody>
      </p:sp>
      <p:sp>
        <p:nvSpPr>
          <p:cNvPr id="4" name="3 datos vietos rezervavimo ženklas"/>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latinLnBrk="0">
              <a:defRPr lang="lt-LT" sz="1320">
                <a:solidFill>
                  <a:schemeClr val="tx1">
                    <a:tint val="75000"/>
                  </a:schemeClr>
                </a:solidFill>
              </a:defRPr>
            </a:lvl1pPr>
          </a:lstStyle>
          <a:p>
            <a:fld id="{38EA68D2-8660-4456-8588-5AD21E4664B9}" type="datetime1">
              <a:rPr lang="lt-LT" smtClean="0"/>
              <a:pPr/>
              <a:t>2013 11 13</a:t>
            </a:fld>
            <a:endParaRPr lang="lt-LT" dirty="0"/>
          </a:p>
        </p:txBody>
      </p:sp>
      <p:sp>
        <p:nvSpPr>
          <p:cNvPr id="5" name="4 poraštės vietos rezervavimo ženklas"/>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latinLnBrk="0">
              <a:defRPr lang="lt-LT" sz="1320">
                <a:solidFill>
                  <a:schemeClr val="tx1">
                    <a:tint val="75000"/>
                  </a:schemeClr>
                </a:solidFill>
              </a:defRPr>
            </a:lvl1pPr>
          </a:lstStyle>
          <a:p>
            <a:endParaRPr lang="lt-LT" dirty="0"/>
          </a:p>
        </p:txBody>
      </p:sp>
      <p:sp>
        <p:nvSpPr>
          <p:cNvPr id="6" name="5 skaidrės numerio vietos rezervavimo ženklas"/>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latinLnBrk="0">
              <a:defRPr lang="lt-LT" sz="1320">
                <a:solidFill>
                  <a:schemeClr val="tx1">
                    <a:tint val="75000"/>
                  </a:schemeClr>
                </a:solidFill>
              </a:defRPr>
            </a:lvl1pPr>
          </a:lstStyle>
          <a:p>
            <a:fld id="{ED236ED2-EF9B-4B9B-9B58-09E1C1CBDE09}" type="slidenum">
              <a:rPr lang="lt-LT" smtClean="0"/>
              <a:t>‹#›</a:t>
            </a:fld>
            <a:endParaRPr lang="lt-LT" dirty="0"/>
          </a:p>
        </p:txBody>
      </p:sp>
    </p:spTree>
    <p:extLst>
      <p:ext uri="{BB962C8B-B14F-4D97-AF65-F5344CB8AC3E}">
        <p14:creationId xmlns:p14="http://schemas.microsoft.com/office/powerpoint/2010/main" val="3173466682"/>
      </p:ext>
    </p:extLst>
  </p:cSld>
  <p:clrMap bg1="lt1" tx1="dk1" bg2="lt2" tx2="dk2" accent1="accent1" accent2="accent2" accent3="accent3" accent4="accent4" accent5="accent5" accent6="accent6" hlink="hlink" folHlink="folHlink"/>
  <p:sldLayoutIdLst>
    <p:sldLayoutId id="2147483672" r:id="rId1"/>
    <p:sldLayoutId id="2147483673" r:id="rId2"/>
  </p:sldLayoutIdLst>
  <p:timing>
    <p:tnLst>
      <p:par>
        <p:cTn id="1" dur="indefinite" restart="never" nodeType="tmRoot"/>
      </p:par>
    </p:tnLst>
  </p:timing>
  <p:txStyles>
    <p:titleStyle>
      <a:lvl1pPr algn="l" defTabSz="1005840" rtl="0" eaLnBrk="1" latinLnBrk="0" hangingPunct="1">
        <a:lnSpc>
          <a:spcPct val="90000"/>
        </a:lnSpc>
        <a:spcBef>
          <a:spcPct val="0"/>
        </a:spcBef>
        <a:buNone/>
        <a:defRPr lang="lt-LT" sz="4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lang="lt-LT"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lang="lt-LT"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lang="lt-LT"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lang="lt-LT"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lang="lt-LT"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lang="lt-LT"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lang="lt-LT"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lang="lt-LT"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lang="lt-LT" sz="1980" kern="1200">
          <a:solidFill>
            <a:schemeClr val="tx1"/>
          </a:solidFill>
          <a:latin typeface="+mn-lt"/>
          <a:ea typeface="+mn-ea"/>
          <a:cs typeface="+mn-cs"/>
        </a:defRPr>
      </a:lvl9pPr>
    </p:bodyStyle>
    <p:otherStyle>
      <a:defPPr>
        <a:defRPr lang="lt-LT"/>
      </a:defPPr>
      <a:lvl1pPr marL="0" algn="l" defTabSz="1005840" rtl="0" eaLnBrk="1" latinLnBrk="0" hangingPunct="1">
        <a:defRPr lang="lt-LT" sz="1980" kern="1200">
          <a:solidFill>
            <a:schemeClr val="tx1"/>
          </a:solidFill>
          <a:latin typeface="+mn-lt"/>
          <a:ea typeface="+mn-ea"/>
          <a:cs typeface="+mn-cs"/>
        </a:defRPr>
      </a:lvl1pPr>
      <a:lvl2pPr marL="502920" algn="l" defTabSz="1005840" rtl="0" eaLnBrk="1" latinLnBrk="0" hangingPunct="1">
        <a:defRPr lang="lt-LT" sz="1980" kern="1200">
          <a:solidFill>
            <a:schemeClr val="tx1"/>
          </a:solidFill>
          <a:latin typeface="+mn-lt"/>
          <a:ea typeface="+mn-ea"/>
          <a:cs typeface="+mn-cs"/>
        </a:defRPr>
      </a:lvl2pPr>
      <a:lvl3pPr marL="1005840" algn="l" defTabSz="1005840" rtl="0" eaLnBrk="1" latinLnBrk="0" hangingPunct="1">
        <a:defRPr lang="lt-LT" sz="1980" kern="1200">
          <a:solidFill>
            <a:schemeClr val="tx1"/>
          </a:solidFill>
          <a:latin typeface="+mn-lt"/>
          <a:ea typeface="+mn-ea"/>
          <a:cs typeface="+mn-cs"/>
        </a:defRPr>
      </a:lvl3pPr>
      <a:lvl4pPr marL="1508760" algn="l" defTabSz="1005840" rtl="0" eaLnBrk="1" latinLnBrk="0" hangingPunct="1">
        <a:defRPr lang="lt-LT" sz="1980" kern="1200">
          <a:solidFill>
            <a:schemeClr val="tx1"/>
          </a:solidFill>
          <a:latin typeface="+mn-lt"/>
          <a:ea typeface="+mn-ea"/>
          <a:cs typeface="+mn-cs"/>
        </a:defRPr>
      </a:lvl4pPr>
      <a:lvl5pPr marL="2011680" algn="l" defTabSz="1005840" rtl="0" eaLnBrk="1" latinLnBrk="0" hangingPunct="1">
        <a:defRPr lang="lt-LT" sz="1980" kern="1200">
          <a:solidFill>
            <a:schemeClr val="tx1"/>
          </a:solidFill>
          <a:latin typeface="+mn-lt"/>
          <a:ea typeface="+mn-ea"/>
          <a:cs typeface="+mn-cs"/>
        </a:defRPr>
      </a:lvl5pPr>
      <a:lvl6pPr marL="2514600" algn="l" defTabSz="1005840" rtl="0" eaLnBrk="1" latinLnBrk="0" hangingPunct="1">
        <a:defRPr lang="lt-LT" sz="1980" kern="1200">
          <a:solidFill>
            <a:schemeClr val="tx1"/>
          </a:solidFill>
          <a:latin typeface="+mn-lt"/>
          <a:ea typeface="+mn-ea"/>
          <a:cs typeface="+mn-cs"/>
        </a:defRPr>
      </a:lvl6pPr>
      <a:lvl7pPr marL="3017520" algn="l" defTabSz="1005840" rtl="0" eaLnBrk="1" latinLnBrk="0" hangingPunct="1">
        <a:defRPr lang="lt-LT" sz="1980" kern="1200">
          <a:solidFill>
            <a:schemeClr val="tx1"/>
          </a:solidFill>
          <a:latin typeface="+mn-lt"/>
          <a:ea typeface="+mn-ea"/>
          <a:cs typeface="+mn-cs"/>
        </a:defRPr>
      </a:lvl7pPr>
      <a:lvl8pPr marL="3520440" algn="l" defTabSz="1005840" rtl="0" eaLnBrk="1" latinLnBrk="0" hangingPunct="1">
        <a:defRPr lang="lt-LT" sz="1980" kern="1200">
          <a:solidFill>
            <a:schemeClr val="tx1"/>
          </a:solidFill>
          <a:latin typeface="+mn-lt"/>
          <a:ea typeface="+mn-ea"/>
          <a:cs typeface="+mn-cs"/>
        </a:defRPr>
      </a:lvl8pPr>
      <a:lvl9pPr marL="4023360" algn="l" defTabSz="1005840" rtl="0" eaLnBrk="1" latinLnBrk="0" hangingPunct="1">
        <a:defRPr lang="lt-LT" sz="1980" kern="1200">
          <a:solidFill>
            <a:schemeClr val="tx1"/>
          </a:solidFill>
          <a:latin typeface="+mn-lt"/>
          <a:ea typeface="+mn-ea"/>
          <a:cs typeface="+mn-cs"/>
        </a:defRPr>
      </a:lvl9pPr>
    </p:otherStyle>
  </p:txStyles>
</p:sldMaster>
</file>

<file path=ppt/slides/_rels/slide12.xml.rels>&#65279;<?xml version="1.0" encoding="utf-8"?><Relationships xmlns="http://schemas.openxmlformats.org/package/2006/relationships"><Relationship Type="http://schemas.openxmlformats.org/officeDocument/2006/relationships/image" Target="/ppt/media/image12.jpeg" Id="rId3" /><Relationship Type="http://schemas.openxmlformats.org/officeDocument/2006/relationships/notesSlide" Target="/ppt/notesSlides/notesSlide12.xml" Id="rId2" /><Relationship Type="http://schemas.openxmlformats.org/officeDocument/2006/relationships/slideLayout" Target="/ppt/slideLayouts/slideLayout12.xml" Id="rId1" /></Relationships>
</file>

<file path=ppt/slides/_rels/slide21.xml.rels>&#65279;<?xml version="1.0" encoding="utf-8"?><Relationships xmlns="http://schemas.openxmlformats.org/package/2006/relationships"><Relationship Type="http://schemas.openxmlformats.org/officeDocument/2006/relationships/image" Target="/ppt/media/image2.jpg" Id="rId3" /><Relationship Type="http://schemas.openxmlformats.org/officeDocument/2006/relationships/notesSlide" Target="/ppt/notesSlides/notesSlide21.xml" Id="rId2" /><Relationship Type="http://schemas.openxmlformats.org/officeDocument/2006/relationships/slideLayout" Target="/ppt/slideLayouts/slideLayout21.xml" Id="rId1" /></Relationships>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eksto vietos rezervavimo ženklas"/>
          <p:cNvSpPr>
            <a:spLocks noGrp="1"/>
          </p:cNvSpPr>
          <p:nvPr>
            <p:ph type="body" sz="quarter" idx="10"/>
          </p:nvPr>
        </p:nvSpPr>
        <p:spPr/>
        <p:txBody>
          <a:bodyPr/>
          <a:lstStyle/>
          <a:p>
            <a:r>
              <a:rPr lang="lt-LT" dirty="0"/>
              <a:t>Šioje vietoje idealiai tiktų nurodyti savo misiją.</a:t>
            </a:r>
            <a:endParaRPr lang="lt-LT" dirty="0"/>
          </a:p>
        </p:txBody>
      </p:sp>
      <p:sp>
        <p:nvSpPr>
          <p:cNvPr id="3" name="2 teksto vietos rezervavimo ženklas"/>
          <p:cNvSpPr>
            <a:spLocks noGrp="1"/>
          </p:cNvSpPr>
          <p:nvPr>
            <p:ph type="body" sz="quarter" idx="11"/>
          </p:nvPr>
        </p:nvSpPr>
        <p:spPr/>
        <p:txBody>
          <a:bodyPr/>
          <a:lstStyle/>
          <a:p>
            <a:r>
              <a:rPr lang="lt-LT" dirty="0"/>
              <a:t>Galite naudoti šį naują, profesionalų bukletą tokį, koks jis yra, arba galite lengvai jį tinkinti.</a:t>
            </a:r>
          </a:p>
          <a:p>
            <a:r>
              <a:rPr lang="lt-LT" dirty="0"/>
              <a:t>Kitame puslapyje pridėjome kelis patarimus (tokius kaip šį), kad padėtume jums pradėti.</a:t>
            </a:r>
          </a:p>
          <a:p>
            <a:pPr lvl="0"/>
            <a:r>
              <a:rPr lang="lt-LT" dirty="0"/>
              <a:t>(Beje, norėdami buklete pakeisti nuotraukas, pažymėkite vaizdą ir jį panaikinkite. Tada vietos rezervavimo ženkle spustelėkite piktogramą Įterpti paveikslėlį, kad įterptumėte savo nuotrauką.)</a:t>
            </a:r>
          </a:p>
        </p:txBody>
      </p:sp>
      <p:sp>
        <p:nvSpPr>
          <p:cNvPr id="4" name="3 teksto vietos rezervavimo ženklas"/>
          <p:cNvSpPr>
            <a:spLocks noGrp="1"/>
          </p:cNvSpPr>
          <p:nvPr>
            <p:ph type="body" sz="quarter" idx="12"/>
          </p:nvPr>
        </p:nvSpPr>
        <p:spPr/>
        <p:txBody>
          <a:bodyPr/>
          <a:lstStyle/>
          <a:p>
            <a:r>
              <a:rPr lang="lt-LT" dirty="0"/>
              <a:t>Jūsų įmonės bukletas</a:t>
            </a:r>
          </a:p>
        </p:txBody>
      </p:sp>
      <p:pic>
        <p:nvPicPr>
          <p:cNvPr id="13" name="12 paveikslėlio vietos rezervavimo ženklas"/>
          <p:cNvPicPr>
            <a:picLocks noGrp="1" noChangeAspect="1"/>
          </p:cNvPicPr>
          <p:nvPr>
            <p:ph type="pic" sz="quarter" idx="13"/>
          </p:nvPr>
        </p:nvPicPr>
        <p:blipFill rotWithShape="1">
          <a:blip r:embed="rId3" cstate="print">
            <a:extLst>
              <a:ext uri="{28A0092B-C50C-407E-A947-70E740481C1C}">
                <a14:useLocalDpi xmlns:a14="http://schemas.microsoft.com/office/drawing/2010/main" val="0"/>
              </a:ext>
            </a:extLst>
          </a:blip>
          <a:srcRect l="20613" r="20613"/>
          <a:stretch/>
        </p:blipFill>
        <p:spPr/>
      </p:pic>
      <p:sp>
        <p:nvSpPr>
          <p:cNvPr id="6" name="5 teksto vietos rezervavimo ženklas"/>
          <p:cNvSpPr>
            <a:spLocks noGrp="1"/>
          </p:cNvSpPr>
          <p:nvPr>
            <p:ph type="body" sz="quarter" idx="14"/>
          </p:nvPr>
        </p:nvSpPr>
        <p:spPr/>
        <p:txBody>
          <a:bodyPr/>
          <a:lstStyle/>
          <a:p>
            <a:r>
              <a:rPr lang="lt-LT" dirty="0"/>
              <a:t>Čia puikiai tiktų trumpas aprašas arba jūsų įmonės devizas</a:t>
            </a:r>
          </a:p>
        </p:txBody>
      </p:sp>
      <p:sp>
        <p:nvSpPr>
          <p:cNvPr id="7" name="6 teksto vietos rezervavimo ženklas"/>
          <p:cNvSpPr>
            <a:spLocks noGrp="1"/>
          </p:cNvSpPr>
          <p:nvPr>
            <p:ph type="body" sz="quarter" idx="15"/>
          </p:nvPr>
        </p:nvSpPr>
        <p:spPr/>
        <p:txBody>
          <a:bodyPr/>
          <a:lstStyle/>
          <a:p>
            <a:r>
              <a:rPr lang="lt-LT" b="1" dirty="0" smtClean="0"/>
              <a:t>[Įmonės pavadinimas]</a:t>
            </a:r>
          </a:p>
          <a:p>
            <a:r>
              <a:rPr lang="lt-LT" dirty="0" smtClean="0"/>
              <a:t>[Adresas]</a:t>
            </a:r>
            <a:endParaRPr lang="lt-LT" dirty="0" smtClean="0"/>
          </a:p>
          <a:p>
            <a:r>
              <a:rPr lang="lt-LT" dirty="0" smtClean="0"/>
              <a:t>[Miestas, pašto kodas]</a:t>
            </a:r>
            <a:br>
              <a:rPr lang="lt-LT" dirty="0" smtClean="0"/>
            </a:br>
            <a:endParaRPr lang="lt-LT" dirty="0"/>
          </a:p>
        </p:txBody>
      </p:sp>
      <p:sp>
        <p:nvSpPr>
          <p:cNvPr id="22" name="21 teksto vietos rezervavimo ženklas"/>
          <p:cNvSpPr>
            <a:spLocks noGrp="1"/>
          </p:cNvSpPr>
          <p:nvPr>
            <p:ph type="body" sz="quarter" idx="18"/>
          </p:nvPr>
        </p:nvSpPr>
        <p:spPr/>
        <p:txBody>
          <a:bodyPr/>
          <a:lstStyle/>
          <a:p>
            <a:r>
              <a:rPr lang="lt-LT" dirty="0"/>
              <a:t>[Gavėjo vardas]</a:t>
            </a:r>
          </a:p>
          <a:p>
            <a:r>
              <a:rPr lang="lt-LT" dirty="0"/>
              <a:t>[Adresas]</a:t>
            </a:r>
          </a:p>
          <a:p>
            <a:r>
              <a:rPr lang="lt-LT" dirty="0"/>
              <a:t>[Miestas, pašto kodas]</a:t>
            </a:r>
          </a:p>
        </p:txBody>
      </p:sp>
    </p:spTree>
    <p:extLst>
      <p:ext uri="{BB962C8B-B14F-4D97-AF65-F5344CB8AC3E}">
        <p14:creationId xmlns:p14="http://schemas.microsoft.com/office/powerpoint/2010/main" val="400988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teksto vietos rezervavimo ženklas"/>
          <p:cNvSpPr>
            <a:spLocks noGrp="1"/>
          </p:cNvSpPr>
          <p:nvPr>
            <p:ph type="body" sz="quarter" idx="10"/>
          </p:nvPr>
        </p:nvSpPr>
        <p:spPr/>
        <p:txBody>
          <a:bodyPr/>
          <a:lstStyle/>
          <a:p>
            <a:r>
              <a:rPr lang="lt-LT" dirty="0"/>
              <a:t>Pritaikykite sau</a:t>
            </a:r>
            <a:endParaRPr lang="lt-LT" dirty="0"/>
          </a:p>
        </p:txBody>
      </p:sp>
      <p:sp>
        <p:nvSpPr>
          <p:cNvPr id="15" name="14 teksto vietos rezervavimo ženklas"/>
          <p:cNvSpPr>
            <a:spLocks noGrp="1"/>
          </p:cNvSpPr>
          <p:nvPr>
            <p:ph type="body" sz="quarter" idx="11"/>
          </p:nvPr>
        </p:nvSpPr>
        <p:spPr>
          <a:xfrm>
            <a:off x="457199" y="3624067"/>
            <a:ext cx="2834640" cy="863245"/>
          </a:xfrm>
        </p:spPr>
        <p:txBody>
          <a:bodyPr/>
          <a:lstStyle/>
          <a:p>
            <a:r>
              <a:rPr lang="lt-LT" dirty="0"/>
              <a:t>Manote, kad suformatuoti taip gerai atrodantį dokumentą turėtų būti sunku? Visai ne!</a:t>
            </a:r>
          </a:p>
          <a:p>
            <a:r>
              <a:rPr lang="lt-LT" dirty="0"/>
              <a:t>Vietos rezervavimo ženklai šiame buklete yra suformatuoti jums. Įveskite savo tekstą, kad bukletas taptų jūsų.</a:t>
            </a:r>
          </a:p>
        </p:txBody>
      </p:sp>
      <p:pic>
        <p:nvPicPr>
          <p:cNvPr id="2" name="1 paveikslėlio vietos rezervavimo ženklas"/>
          <p:cNvPicPr>
            <a:picLocks noGrp="1" noChangeAspect="1"/>
          </p:cNvPicPr>
          <p:nvPr>
            <p:ph type="pic" sz="quarter" idx="19"/>
          </p:nvPr>
        </p:nvPicPr>
        <p:blipFill rotWithShape="1">
          <a:blip r:embed="rId3">
            <a:extLst>
              <a:ext uri="{28A0092B-C50C-407E-A947-70E740481C1C}">
                <a14:useLocalDpi xmlns:a14="http://schemas.microsoft.com/office/drawing/2010/main" val="0"/>
              </a:ext>
            </a:extLst>
          </a:blip>
          <a:srcRect l="7862" t="4546" r="26680" b="15371"/>
          <a:stretch/>
        </p:blipFill>
        <p:spPr/>
      </p:pic>
      <p:sp>
        <p:nvSpPr>
          <p:cNvPr id="17" name="16 teksto vietos rezervavimo ženklas"/>
          <p:cNvSpPr>
            <a:spLocks noGrp="1"/>
          </p:cNvSpPr>
          <p:nvPr>
            <p:ph type="body" sz="quarter" idx="20"/>
          </p:nvPr>
        </p:nvSpPr>
        <p:spPr/>
        <p:txBody>
          <a:bodyPr/>
          <a:lstStyle/>
          <a:p>
            <a:r>
              <a:rPr lang="lt-LT" dirty="0"/>
              <a:t>Ką įtrauksite į bukletą?</a:t>
            </a:r>
          </a:p>
        </p:txBody>
      </p:sp>
      <p:sp>
        <p:nvSpPr>
          <p:cNvPr id="18" name="17 teksto vietos rezervavimo ženklas"/>
          <p:cNvSpPr>
            <a:spLocks noGrp="1"/>
          </p:cNvSpPr>
          <p:nvPr>
            <p:ph type="body" sz="quarter" idx="21"/>
          </p:nvPr>
        </p:nvSpPr>
        <p:spPr>
          <a:xfrm>
            <a:off x="457199" y="4722992"/>
            <a:ext cx="2834640" cy="2255778"/>
          </a:xfrm>
        </p:spPr>
        <p:txBody>
          <a:bodyPr/>
          <a:lstStyle/>
          <a:p>
            <a:pPr lvl="0"/>
            <a:r>
              <a:rPr lang="lt-LT" dirty="0"/>
              <a:t>Šioje vietoje idealiai tiktų nurodyti savo misiją. Dešinėje pusėje galite apibendrinti, kuo jūs išsiskiriate iš kitų, arba papasakotumėte trumpą savo sėkmės </a:t>
            </a:r>
            <a:r>
              <a:rPr lang="lt-LT" dirty="0" smtClean="0"/>
              <a:t>istoriją.</a:t>
            </a:r>
            <a:endParaRPr lang="lt-LT" dirty="0"/>
          </a:p>
          <a:p>
            <a:pPr lvl="0"/>
            <a:r>
              <a:rPr lang="lt-LT" dirty="0"/>
              <a:t>(Ir nepamirškite parinkti nuotraukų, kurios parodytų, ką jūsų įmonė daro geriausiai. Nuotraukos visada turi palikti įspūdį.)</a:t>
            </a:r>
          </a:p>
          <a:p>
            <a:pPr lvl="0"/>
            <a:r>
              <a:rPr lang="lt-LT" dirty="0"/>
              <a:t>Galite pridėti produktų, paslaugų arba didžiausių bendradarbiavimo su jūsų įmone </a:t>
            </a:r>
            <a:r>
              <a:rPr lang="lt-LT" dirty="0" err="1"/>
              <a:t>pranašumų</a:t>
            </a:r>
            <a:r>
              <a:rPr lang="lt-LT" dirty="0"/>
              <a:t> sąrašą su ženkleliais. Arba tiesiog apibendrinkite savo </a:t>
            </a:r>
            <a:r>
              <a:rPr lang="lt-LT" dirty="0" err="1"/>
              <a:t>pranašumus</a:t>
            </a:r>
            <a:r>
              <a:rPr lang="lt-LT" dirty="0"/>
              <a:t> keliomis glaustomis pastraipomis.</a:t>
            </a:r>
          </a:p>
          <a:p>
            <a:r>
              <a:rPr lang="lt-LT" dirty="0"/>
              <a:t>Nepamirškite pridėti tam tikros specifinės informacijos apie tai, ką jūs siūlote ir kuo skiriatės nuo konkurentų.</a:t>
            </a:r>
          </a:p>
        </p:txBody>
      </p:sp>
      <p:sp>
        <p:nvSpPr>
          <p:cNvPr id="12" name="11 teksto vietos rezervavimo ženklas"/>
          <p:cNvSpPr>
            <a:spLocks noGrp="1"/>
          </p:cNvSpPr>
          <p:nvPr>
            <p:ph type="body" sz="quarter" idx="22"/>
          </p:nvPr>
        </p:nvSpPr>
        <p:spPr/>
        <p:txBody>
          <a:bodyPr/>
          <a:lstStyle/>
          <a:p>
            <a:r>
              <a:rPr lang="lt-LT" dirty="0"/>
              <a:t>„Nesidrovėkite! Parodykite, kokie nuostabūs esate! Tai puiki vieta entuziastiškai rekomendacijai.”</a:t>
            </a:r>
          </a:p>
          <a:p>
            <a:r>
              <a:rPr lang="lt-LT" b="1" dirty="0"/>
              <a:t>- Asta Norkutė, Kaunas</a:t>
            </a:r>
          </a:p>
        </p:txBody>
      </p:sp>
      <p:sp>
        <p:nvSpPr>
          <p:cNvPr id="19" name="18 teksto vietos rezervavimo ženklas"/>
          <p:cNvSpPr>
            <a:spLocks noGrp="1"/>
          </p:cNvSpPr>
          <p:nvPr>
            <p:ph type="body" sz="quarter" idx="23"/>
          </p:nvPr>
        </p:nvSpPr>
        <p:spPr/>
        <p:txBody>
          <a:bodyPr/>
          <a:lstStyle/>
          <a:p>
            <a:r>
              <a:rPr lang="lt-LT" dirty="0"/>
              <a:t>Žinome, kad galėtumėte kalbėti valandų valandas apie tai, koks puikus yra jūsų verslas. (Mes nepriekaištaujame — jūsų nuostabūs!)</a:t>
            </a:r>
          </a:p>
          <a:p>
            <a:r>
              <a:rPr lang="lt-LT" dirty="0"/>
              <a:t>Tačiau kadangi jums reikia viską pasakyti trumpai ir gražiai, štai dar keli pasiūlymai, ką galėtumėte įtraukti…</a:t>
            </a:r>
          </a:p>
        </p:txBody>
      </p:sp>
      <p:sp>
        <p:nvSpPr>
          <p:cNvPr id="20" name="19 teksto vietos rezervavimo ženklas"/>
          <p:cNvSpPr>
            <a:spLocks noGrp="1"/>
          </p:cNvSpPr>
          <p:nvPr>
            <p:ph type="body" sz="quarter" idx="24"/>
          </p:nvPr>
        </p:nvSpPr>
        <p:spPr/>
        <p:txBody>
          <a:bodyPr/>
          <a:lstStyle/>
          <a:p>
            <a:r>
              <a:rPr lang="lt-LT" dirty="0"/>
              <a:t>Pabandykite kairėje apibendrinti konkurencinius </a:t>
            </a:r>
            <a:r>
              <a:rPr lang="lt-LT" dirty="0" err="1"/>
              <a:t>pranašumus</a:t>
            </a:r>
            <a:r>
              <a:rPr lang="lt-LT" dirty="0"/>
              <a:t>, o viduryje pateikti trumpą kliento sėkmės istoriją arba kelias entuziastingas </a:t>
            </a:r>
            <a:r>
              <a:rPr lang="lt-LT" dirty="0" smtClean="0"/>
              <a:t>rekomendacijas.</a:t>
            </a:r>
            <a:endParaRPr lang="lt-LT" dirty="0"/>
          </a:p>
          <a:p>
            <a:r>
              <a:rPr lang="lt-LT" dirty="0"/>
              <a:t>Dešinė šio puslapio pusė idealiai tinka trumpam pagrindinių produktų ir paslaugų išdėstymui.</a:t>
            </a:r>
          </a:p>
        </p:txBody>
      </p:sp>
      <p:sp>
        <p:nvSpPr>
          <p:cNvPr id="21" name="20 teksto vietos rezervavimo ženklas"/>
          <p:cNvSpPr>
            <a:spLocks noGrp="1"/>
          </p:cNvSpPr>
          <p:nvPr>
            <p:ph type="body" sz="quarter" idx="25"/>
          </p:nvPr>
        </p:nvSpPr>
        <p:spPr/>
        <p:txBody>
          <a:bodyPr/>
          <a:lstStyle/>
          <a:p>
            <a:r>
              <a:rPr lang="lt-LT" dirty="0"/>
              <a:t>Sutelkite dėmesį į tai, ką darote geriausiai</a:t>
            </a:r>
          </a:p>
        </p:txBody>
      </p:sp>
      <p:sp>
        <p:nvSpPr>
          <p:cNvPr id="22" name="21 teksto vietos rezervavimo ženklas"/>
          <p:cNvSpPr>
            <a:spLocks noGrp="1"/>
          </p:cNvSpPr>
          <p:nvPr>
            <p:ph type="body" sz="quarter" idx="26"/>
          </p:nvPr>
        </p:nvSpPr>
        <p:spPr/>
        <p:txBody>
          <a:bodyPr/>
          <a:lstStyle/>
          <a:p>
            <a:r>
              <a:rPr lang="lt-LT" dirty="0"/>
              <a:t>Mūsų produktai ir paslaugos</a:t>
            </a:r>
          </a:p>
        </p:txBody>
      </p:sp>
      <p:sp>
        <p:nvSpPr>
          <p:cNvPr id="23" name="22 teksto vietos rezervavimo ženklas"/>
          <p:cNvSpPr>
            <a:spLocks noGrp="1"/>
          </p:cNvSpPr>
          <p:nvPr>
            <p:ph type="body" sz="quarter" idx="27"/>
          </p:nvPr>
        </p:nvSpPr>
        <p:spPr/>
        <p:txBody>
          <a:bodyPr/>
          <a:lstStyle/>
          <a:p>
            <a:r>
              <a:rPr lang="lt-LT" dirty="0"/>
              <a:t>Tai vietai jūsų trumpam pristatymui. Jeigu turėtumėte tik kelias sekundes kažkam pristatyti savo produktus ir paslaugas, ką pasakytumėte?</a:t>
            </a:r>
          </a:p>
          <a:p>
            <a:endParaRPr lang="lt-LT" dirty="0"/>
          </a:p>
        </p:txBody>
      </p:sp>
      <p:sp>
        <p:nvSpPr>
          <p:cNvPr id="24" name="23 teksto vietos rezervavimo ženklas"/>
          <p:cNvSpPr>
            <a:spLocks noGrp="1"/>
          </p:cNvSpPr>
          <p:nvPr>
            <p:ph type="body" sz="quarter" idx="28"/>
          </p:nvPr>
        </p:nvSpPr>
        <p:spPr/>
        <p:txBody>
          <a:bodyPr/>
          <a:lstStyle/>
          <a:p>
            <a:r>
              <a:rPr lang="lt-LT" dirty="0"/>
              <a:t>Svarbiausi klientai</a:t>
            </a:r>
          </a:p>
        </p:txBody>
      </p:sp>
      <p:sp>
        <p:nvSpPr>
          <p:cNvPr id="25" name="24 teksto vietos rezervavimo ženklas"/>
          <p:cNvSpPr>
            <a:spLocks noGrp="1"/>
          </p:cNvSpPr>
          <p:nvPr>
            <p:ph type="body" sz="quarter" idx="29"/>
          </p:nvPr>
        </p:nvSpPr>
        <p:spPr/>
        <p:txBody>
          <a:bodyPr/>
          <a:lstStyle/>
          <a:p>
            <a:r>
              <a:rPr lang="lt-LT" dirty="0"/>
              <a:t>Čia galite paminėti kelis didžiausią įspūdį darančius klientus:</a:t>
            </a:r>
          </a:p>
          <a:p>
            <a:endParaRPr lang="lt-LT" dirty="0"/>
          </a:p>
        </p:txBody>
      </p:sp>
      <p:sp>
        <p:nvSpPr>
          <p:cNvPr id="26" name="25 teksto vietos rezervavimo ženklas"/>
          <p:cNvSpPr>
            <a:spLocks noGrp="1"/>
          </p:cNvSpPr>
          <p:nvPr>
            <p:ph type="body" sz="quarter" idx="30"/>
          </p:nvPr>
        </p:nvSpPr>
        <p:spPr/>
        <p:txBody>
          <a:bodyPr/>
          <a:lstStyle/>
          <a:p>
            <a:r>
              <a:rPr lang="lt-LT" dirty="0"/>
              <a:t>Susisiekite su mumis</a:t>
            </a:r>
          </a:p>
        </p:txBody>
      </p:sp>
      <p:sp>
        <p:nvSpPr>
          <p:cNvPr id="27" name="26 teksto vietos rezervavimo ženklas"/>
          <p:cNvSpPr>
            <a:spLocks noGrp="1"/>
          </p:cNvSpPr>
          <p:nvPr>
            <p:ph type="body" sz="quarter" idx="31"/>
          </p:nvPr>
        </p:nvSpPr>
        <p:spPr/>
        <p:txBody>
          <a:bodyPr/>
          <a:lstStyle/>
          <a:p>
            <a:pPr lvl="0"/>
            <a:r>
              <a:rPr lang="lt-LT" dirty="0"/>
              <a:t>Didelė svarbi įmonė</a:t>
            </a:r>
          </a:p>
          <a:p>
            <a:pPr lvl="0"/>
            <a:r>
              <a:rPr lang="lt-LT" dirty="0"/>
              <a:t>Tikrai gerai žinoma įmonė</a:t>
            </a:r>
          </a:p>
          <a:p>
            <a:pPr lvl="0"/>
            <a:r>
              <a:rPr lang="lt-LT" dirty="0"/>
              <a:t>Labai įspūdinga įmonė</a:t>
            </a:r>
          </a:p>
        </p:txBody>
      </p:sp>
      <p:sp>
        <p:nvSpPr>
          <p:cNvPr id="33" name="32 teksto vietos rezervavimo ženklas"/>
          <p:cNvSpPr>
            <a:spLocks noGrp="1"/>
          </p:cNvSpPr>
          <p:nvPr>
            <p:ph type="body" sz="quarter" idx="32"/>
          </p:nvPr>
        </p:nvSpPr>
        <p:spPr/>
        <p:txBody>
          <a:bodyPr/>
          <a:lstStyle/>
          <a:p>
            <a:r>
              <a:rPr lang="lt-LT" b="1" dirty="0"/>
              <a:t>[Įmonės pavadinimas]</a:t>
            </a:r>
          </a:p>
          <a:p>
            <a:r>
              <a:rPr lang="lt-LT" dirty="0" smtClean="0"/>
              <a:t>[Adresas]</a:t>
            </a:r>
            <a:endParaRPr lang="lt-LT" dirty="0"/>
          </a:p>
          <a:p>
            <a:r>
              <a:rPr lang="lt-LT" dirty="0"/>
              <a:t>[Miestas, pašto kodas]</a:t>
            </a:r>
          </a:p>
          <a:p>
            <a:r>
              <a:rPr lang="lt-LT" dirty="0"/>
              <a:t>[Telefonas]</a:t>
            </a:r>
          </a:p>
          <a:p>
            <a:r>
              <a:rPr lang="lt-LT" dirty="0"/>
              <a:t>[El. pašto adresas]</a:t>
            </a:r>
          </a:p>
        </p:txBody>
      </p:sp>
      <p:sp>
        <p:nvSpPr>
          <p:cNvPr id="38" name="37 teksto vietos rezervavimo ženklas"/>
          <p:cNvSpPr>
            <a:spLocks noGrp="1"/>
          </p:cNvSpPr>
          <p:nvPr>
            <p:ph type="body" sz="quarter" idx="37"/>
          </p:nvPr>
        </p:nvSpPr>
        <p:spPr/>
        <p:txBody>
          <a:bodyPr/>
          <a:lstStyle/>
          <a:p>
            <a:r>
              <a:rPr lang="lt-LT" dirty="0"/>
              <a:t>[</a:t>
            </a:r>
            <a:r>
              <a:rPr lang="lt-LT" dirty="0" err="1"/>
              <a:t>Žiniatinklio</a:t>
            </a:r>
            <a:r>
              <a:rPr lang="lt-LT" dirty="0"/>
              <a:t> adresas]</a:t>
            </a:r>
          </a:p>
        </p:txBody>
      </p:sp>
    </p:spTree>
    <p:extLst>
      <p:ext uri="{BB962C8B-B14F-4D97-AF65-F5344CB8AC3E}">
        <p14:creationId xmlns:p14="http://schemas.microsoft.com/office/powerpoint/2010/main" val="3218315254"/>
      </p:ext>
    </p:extLst>
  </p:cSld>
  <p:clrMapOvr>
    <a:masterClrMapping/>
  </p:clrMapOvr>
  <p:timing>
    <p:tnLst>
      <p:par>
        <p:cTn id="1" dur="indefinite" restart="never" nodeType="tmRoot"/>
      </p:par>
    </p:tnLst>
  </p:timing>
</p:sld>
</file>

<file path=ppt/theme/theme13.xml><?xml version="1.0" encoding="utf-8"?>
<a:theme xmlns:a="http://schemas.openxmlformats.org/drawingml/2006/main" name="„Office“ tema">
  <a:themeElements>
    <a:clrScheme name="Bukletas">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2.xml><?xml version="1.0" encoding="utf-8"?>
<a:theme xmlns:a="http://schemas.openxmlformats.org/drawingml/2006/main" name="„Office“ tema">
  <a:themeElements>
    <a:clrScheme name="Bukletas">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1.xml><?xml version="1.0" encoding="utf-8"?>
<a:theme xmlns:a="http://schemas.openxmlformats.org/drawingml/2006/main" name="„Office“ tema">
  <a:themeElements>
    <a:clrScheme name="Bukletas">
      <a:dk1>
        <a:sysClr val="windowText" lastClr="000000"/>
      </a:dk1>
      <a:lt1>
        <a:sysClr val="window" lastClr="FFFFFF"/>
      </a:lt1>
      <a:dk2>
        <a:srgbClr val="323232"/>
      </a:dk2>
      <a:lt2>
        <a:srgbClr val="E6E6E6"/>
      </a:lt2>
      <a:accent1>
        <a:srgbClr val="74CBC8"/>
      </a:accent1>
      <a:accent2>
        <a:srgbClr val="EDC765"/>
      </a:accent2>
      <a:accent3>
        <a:srgbClr val="8AC867"/>
      </a:accent3>
      <a:accent4>
        <a:srgbClr val="F0924C"/>
      </a:accent4>
      <a:accent5>
        <a:srgbClr val="907CB3"/>
      </a:accent5>
      <a:accent6>
        <a:srgbClr val="E87C8D"/>
      </a:accent6>
      <a:hlink>
        <a:srgbClr val="74CBC8"/>
      </a:hlink>
      <a:folHlink>
        <a:srgbClr val="907CB3"/>
      </a:folHlink>
    </a:clrScheme>
    <a:fontScheme name="Verdana">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3.xml.rels>&#65279;<?xml version="1.0" encoding="utf-8"?><Relationships xmlns="http://schemas.openxmlformats.org/package/2006/relationships"><Relationship Type="http://schemas.openxmlformats.org/officeDocument/2006/relationships/customXmlProps" Target="/customXml/itemProps13.xml" Id="rId1" /></Relationships>
</file>

<file path=customXml/_rels/item22.xml.rels>&#65279;<?xml version="1.0" encoding="utf-8"?><Relationships xmlns="http://schemas.openxmlformats.org/package/2006/relationships"><Relationship Type="http://schemas.openxmlformats.org/officeDocument/2006/relationships/customXmlProps" Target="/customXml/itemProps22.xml" Id="rId1" /></Relationships>
</file>

<file path=customXml/_rels/item3.xml.rels>&#65279;<?xml version="1.0" encoding="utf-8"?><Relationships xmlns="http://schemas.openxmlformats.org/package/2006/relationships"><Relationship Type="http://schemas.openxmlformats.org/officeDocument/2006/relationships/customXmlProps" Target="/customXml/itemProps31.xml" Id="rId1" /></Relationships>
</file>

<file path=customXml/item1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3.xml><?xml version="1.0" encoding="utf-8"?>
<ds:datastoreItem xmlns:ds="http://schemas.openxmlformats.org/officeDocument/2006/customXml" ds:itemID="{E2C4A8D7-C01B-4DE2-A07B-89BD602E1D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2.xml><?xml version="1.0" encoding="utf-8"?>
<ds:datastoreItem xmlns:ds="http://schemas.openxmlformats.org/officeDocument/2006/customXml" ds:itemID="{0C341F41-647A-43BF-B6CC-90888A493BBA}">
  <ds:schemaRefs>
    <ds:schemaRef ds:uri="http://schemas.microsoft.com/office/2006/documentManagement/types"/>
    <ds:schemaRef ds:uri="http://purl.org/dc/elements/1.1/"/>
    <ds:schemaRef ds:uri="http://purl.org/dc/dcmitype/"/>
    <ds:schemaRef ds:uri="http://schemas.microsoft.com/office/2006/metadata/properties"/>
    <ds:schemaRef ds:uri="http://www.w3.org/XML/1998/namespace"/>
    <ds:schemaRef ds:uri="http://schemas.openxmlformats.org/package/2006/metadata/core-properties"/>
    <ds:schemaRef ds:uri="http://schemas.microsoft.com/office/infopath/2007/PartnerControls"/>
    <ds:schemaRef ds:uri="http://purl.org/dc/terms/"/>
  </ds:schemaRefs>
</ds:datastoreItem>
</file>

<file path=customXml/itemProps31.xml><?xml version="1.0" encoding="utf-8"?>
<ds:datastoreItem xmlns:ds="http://schemas.openxmlformats.org/officeDocument/2006/customXml" ds:itemID="{327D78D9-ABCB-4365-8FC6-81DAE6D76C8D}">
  <ds:schemaRefs>
    <ds:schemaRef ds:uri="http://schemas.microsoft.com/sharepoint/v3/contenttype/forms"/>
  </ds:schemaRefs>
</ds:datastoreItem>
</file>

<file path=docProps/app.xml><?xml version="1.0" encoding="utf-8"?>
<ap:Properties xmlns:vt="http://schemas.openxmlformats.org/officeDocument/2006/docPropsVTypes" xmlns:ap="http://schemas.openxmlformats.org/officeDocument/2006/extended-properties">
  <ap:Template>Brochure_Blueglass_Trifold_webapp</ap:Template>
  <ap:TotalTime>118</ap:TotalTime>
  <ap:Words>496</ap:Words>
  <ap:Application>Microsoft Office PowerPoint</ap:Application>
  <ap:PresentationFormat>Pasirinktinai</ap:PresentationFormat>
  <ap:Paragraphs>44</ap:Paragraphs>
  <ap:Slides>2</ap:Slides>
  <ap:Notes>2</ap:Notes>
  <ap:HiddenSlides>0</ap:HiddenSlides>
  <ap:MMClips>0</ap:MMClips>
  <ap:ScaleCrop>false</ap:ScaleCrop>
  <ap:HeadingPairs>
    <vt:vector baseType="variant" size="6">
      <vt:variant>
        <vt:lpstr>Naudojami šriftai</vt:lpstr>
      </vt:variant>
      <vt:variant>
        <vt:i4>2</vt:i4>
      </vt:variant>
      <vt:variant>
        <vt:lpstr>Tema</vt:lpstr>
      </vt:variant>
      <vt:variant>
        <vt:i4>1</vt:i4>
      </vt:variant>
      <vt:variant>
        <vt:lpstr>Skaidrių pavadinimai</vt:lpstr>
      </vt:variant>
      <vt:variant>
        <vt:i4>2</vt:i4>
      </vt:variant>
    </vt:vector>
  </ap:HeadingPairs>
  <ap:TitlesOfParts>
    <vt:vector baseType="lpstr" size="5">
      <vt:lpstr>Arial</vt:lpstr>
      <vt:lpstr>Verdana</vt:lpstr>
      <vt:lpstr>„Office“ tema</vt:lpstr>
      <vt:lpstr>„PowerPoint“ pateiktis</vt:lpstr>
      <vt:lpstr>„PowerPoint“ pateiktis</vt:lpstr>
    </vt:vector>
  </ap:TitlesOfParts>
  <ap:LinksUpToDate>false</ap:LinksUpToDate>
  <ap:SharedDoc>false</ap:SharedDoc>
  <ap:HyperlinksChanged>false</ap:HyperlinksChanged>
  <ap:AppVersion>15.0000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pateiktis</dc:title>
  <cp:lastModifiedBy>Petr Barborik</cp:lastModifiedBy>
  <cp:revision>1</cp:revision>
  <dcterms:created xsi:type="dcterms:W3CDTF">2013-06-10T19:09:05Z</dcterms:created>
  <dcterms:modified xsi:type="dcterms:W3CDTF">2013-11-13T15:54:46Z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