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772400" cy="100584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137" d="100"/>
          <a:sy n="137" d="100"/>
        </p:scale>
        <p:origin x="4594" y="12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Edit Master text styles</a:t>
            </a:r>
          </a:p>
          <a:p>
            <a:pPr lvl="1" rtl="0"/>
            <a:r>
              <a:rPr lang="ko"/>
              <a:t>Second level</a:t>
            </a:r>
          </a:p>
          <a:p>
            <a:pPr lvl="2" rtl="0"/>
            <a:r>
              <a:rPr lang="ko"/>
              <a:t>Third level</a:t>
            </a:r>
          </a:p>
          <a:p>
            <a:pPr lvl="3" rtl="0"/>
            <a:r>
              <a:rPr lang="ko"/>
              <a:t>Fourth level</a:t>
            </a:r>
          </a:p>
          <a:p>
            <a:pPr lvl="4" rtl="0"/>
            <a:r>
              <a:rPr lang="k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ko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o"/>
              <a:t>Fare clic per modificare gli stili del testo dello schema</a:t>
            </a:r>
          </a:p>
          <a:p>
            <a:pPr lvl="1" rtl="0"/>
            <a:r>
              <a:rPr lang="ko"/>
              <a:t>Secondo livello</a:t>
            </a:r>
          </a:p>
          <a:p>
            <a:pPr lvl="2" rtl="0"/>
            <a:r>
              <a:rPr lang="ko"/>
              <a:t>Terzo livello</a:t>
            </a:r>
          </a:p>
          <a:p>
            <a:pPr lvl="3" rtl="0"/>
            <a:r>
              <a:rPr lang="ko"/>
              <a:t>Quarto livello</a:t>
            </a:r>
          </a:p>
          <a:p>
            <a:pPr lvl="4" rtl="0"/>
            <a:r>
              <a:rPr lang="ko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ko"/>
              <a:t>Fare clic per modificare gli stili del testo dello schema</a:t>
            </a:r>
          </a:p>
          <a:p>
            <a:pPr lvl="1" rtl="0"/>
            <a:r>
              <a:rPr lang="ko"/>
              <a:t>Secondo livello</a:t>
            </a:r>
          </a:p>
          <a:p>
            <a:pPr lvl="2" rtl="0"/>
            <a:r>
              <a:rPr lang="ko"/>
              <a:t>Terzo livello</a:t>
            </a:r>
          </a:p>
          <a:p>
            <a:pPr lvl="3" rtl="0"/>
            <a:r>
              <a:rPr lang="ko"/>
              <a:t>Quarto livello</a:t>
            </a:r>
          </a:p>
          <a:p>
            <a:pPr lvl="4" rtl="0"/>
            <a:r>
              <a:rPr lang="ko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"/>
              <a:t>Fare clic per modificare gli stili del testo dello schema</a:t>
            </a:r>
          </a:p>
          <a:p>
            <a:pPr lvl="1" rtl="0"/>
            <a:r>
              <a:rPr lang="ko"/>
              <a:t>Secondo livello</a:t>
            </a:r>
          </a:p>
          <a:p>
            <a:pPr lvl="2" rtl="0"/>
            <a:r>
              <a:rPr lang="ko"/>
              <a:t>Terzo livello</a:t>
            </a:r>
          </a:p>
          <a:p>
            <a:pPr lvl="3" rtl="0"/>
            <a:r>
              <a:rPr lang="ko"/>
              <a:t>Quarto livello</a:t>
            </a:r>
          </a:p>
          <a:p>
            <a:pPr lvl="4" rtl="0"/>
            <a:r>
              <a:rPr lang="ko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ko"/>
              <a:t>Fare clic per modificare gli stili del testo dello schema</a:t>
            </a:r>
          </a:p>
          <a:p>
            <a:pPr lvl="1" rtl="0"/>
            <a:r>
              <a:rPr lang="ko"/>
              <a:t>Secondo livello</a:t>
            </a:r>
          </a:p>
          <a:p>
            <a:pPr lvl="2" rtl="0"/>
            <a:r>
              <a:rPr lang="ko"/>
              <a:t>Terzo livello</a:t>
            </a:r>
          </a:p>
          <a:p>
            <a:pPr lvl="3" rtl="0"/>
            <a:r>
              <a:rPr lang="ko"/>
              <a:t>Quarto livello</a:t>
            </a:r>
          </a:p>
          <a:p>
            <a:pPr lvl="4" rtl="0"/>
            <a:r>
              <a:rPr lang="ko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ko"/>
              <a:t>Fare clic per modificare gli stili del testo dello schema</a:t>
            </a:r>
          </a:p>
          <a:p>
            <a:pPr lvl="1" rtl="0"/>
            <a:r>
              <a:rPr lang="ko"/>
              <a:t>Secondo livello</a:t>
            </a:r>
          </a:p>
          <a:p>
            <a:pPr lvl="2" rtl="0"/>
            <a:r>
              <a:rPr lang="ko"/>
              <a:t>Terzo livello</a:t>
            </a:r>
          </a:p>
          <a:p>
            <a:pPr lvl="3" rtl="0"/>
            <a:r>
              <a:rPr lang="ko"/>
              <a:t>Quarto livello</a:t>
            </a:r>
          </a:p>
          <a:p>
            <a:pPr lvl="4" rtl="0"/>
            <a:r>
              <a:rPr lang="ko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ko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ko"/>
              <a:t>Fare clic per modificare gli stili del testo dello schema</a:t>
            </a:r>
          </a:p>
          <a:p>
            <a:pPr lvl="1" rtl="0"/>
            <a:r>
              <a:rPr lang="ko"/>
              <a:t>Secondo livello</a:t>
            </a:r>
          </a:p>
          <a:p>
            <a:pPr lvl="2" rtl="0"/>
            <a:r>
              <a:rPr lang="ko"/>
              <a:t>Terzo livello</a:t>
            </a:r>
          </a:p>
          <a:p>
            <a:pPr lvl="3" rtl="0"/>
            <a:r>
              <a:rPr lang="ko"/>
              <a:t>Quarto livello</a:t>
            </a:r>
          </a:p>
          <a:p>
            <a:pPr lvl="4" rtl="0"/>
            <a:r>
              <a:rPr lang="ko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ko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ko"/>
              <a:t>Fare clic per modificare gli stili del testo dello schema</a:t>
            </a:r>
          </a:p>
          <a:p>
            <a:pPr lvl="1" rtl="0"/>
            <a:r>
              <a:rPr lang="ko"/>
              <a:t>Secondo livello</a:t>
            </a:r>
          </a:p>
          <a:p>
            <a:pPr lvl="2" rtl="0"/>
            <a:r>
              <a:rPr lang="ko"/>
              <a:t>Terzo livello</a:t>
            </a:r>
          </a:p>
          <a:p>
            <a:pPr lvl="3" rtl="0"/>
            <a:r>
              <a:rPr lang="ko"/>
              <a:t>Quarto livello</a:t>
            </a:r>
          </a:p>
          <a:p>
            <a:pPr lvl="4" rtl="0"/>
            <a:r>
              <a:rPr lang="ko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ko"/>
              <a:t>Fare clic per modificare gli stili del testo dello schema</a:t>
            </a:r>
          </a:p>
          <a:p>
            <a:pPr lvl="1" rtl="0"/>
            <a:r>
              <a:rPr lang="ko"/>
              <a:t>Secondo livello</a:t>
            </a:r>
          </a:p>
          <a:p>
            <a:pPr lvl="2" rtl="0"/>
            <a:r>
              <a:rPr lang="ko"/>
              <a:t>Terzo livello</a:t>
            </a:r>
          </a:p>
          <a:p>
            <a:pPr lvl="3" rtl="0"/>
            <a:r>
              <a:rPr lang="ko"/>
              <a:t>Quarto livello</a:t>
            </a:r>
          </a:p>
          <a:p>
            <a:pPr lvl="4" rtl="0"/>
            <a:r>
              <a:rPr lang="ko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ko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ko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ko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/>
              <a:t>Fare clic per modificare gli stili del testo dello schema</a:t>
            </a:r>
          </a:p>
          <a:p>
            <a:pPr lvl="1" rtl="0"/>
            <a:r>
              <a:rPr lang="ko"/>
              <a:t>Secondo livello</a:t>
            </a:r>
          </a:p>
          <a:p>
            <a:pPr lvl="2" rtl="0"/>
            <a:r>
              <a:rPr lang="ko"/>
              <a:t>Terzo livello</a:t>
            </a:r>
          </a:p>
          <a:p>
            <a:pPr lvl="3" rtl="0"/>
            <a:r>
              <a:rPr lang="ko"/>
              <a:t>Quarto livello</a:t>
            </a:r>
          </a:p>
          <a:p>
            <a:pPr lvl="4" rtl="0"/>
            <a:r>
              <a:rPr lang="ko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8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ko" sz="3600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적절한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4" y="1338454"/>
            <a:ext cx="8201725" cy="15081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sz="4600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Outlook </a:t>
            </a:r>
            <a:r>
              <a:rPr lang="ko-KR" altLang="en-US" sz="4600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작업환경을만드는</a:t>
            </a:r>
            <a:endParaRPr lang="en-US" altLang="ko-KR" sz="4600" dirty="0">
              <a:solidFill>
                <a:schemeClr val="bg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en-US" altLang="ko-KR" sz="4600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5</a:t>
            </a:r>
            <a:r>
              <a:rPr lang="ko-KR" altLang="en-US" sz="4600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가지방법</a:t>
            </a:r>
            <a:endParaRPr lang="ko" sz="4600" dirty="0">
              <a:solidFill>
                <a:schemeClr val="bg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78443" y="537231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ko-KR" altLang="en-US" sz="17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스타일있게로그아웃하기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새 메시지를 </a:t>
            </a:r>
          </a:p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엽니다.</a:t>
            </a:r>
            <a:endParaRPr lang="en-US" sz="1100" dirty="0"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1436" y="5914533"/>
            <a:ext cx="2946399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리본에서 </a:t>
            </a:r>
            <a:r>
              <a:rPr lang="ko" sz="13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서명</a:t>
            </a:r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을 선택한 다음 </a:t>
            </a:r>
            <a:r>
              <a:rPr lang="ko" sz="13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서명</a:t>
            </a:r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을 선택합니다.</a:t>
            </a:r>
            <a:endParaRPr lang="en-US" sz="1100" dirty="0"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591339" y="8108557"/>
            <a:ext cx="1889046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그런 다음 </a:t>
            </a:r>
            <a:r>
              <a:rPr lang="ko" sz="13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새로 만들기</a:t>
            </a:r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를 선택하고 서명의 이름을 지정합니다.</a:t>
            </a:r>
            <a:endParaRPr lang="en-US" sz="1100" dirty="0"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ko" sz="17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이제 연락처 정보를 추가합니다.</a:t>
            </a:r>
            <a:r>
              <a:rPr lang="ko" sz="17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36013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단계별 방법 및 비디오: </a:t>
            </a:r>
          </a:p>
          <a:p>
            <a:pPr rtl="0"/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294598" y="9461353"/>
            <a:ext cx="776838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9" y="6095361"/>
            <a:ext cx="6136559" cy="409678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34101" y="4171903"/>
            <a:ext cx="675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1500" dirty="0"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@ 기호는 전자 메일을 잘 받았는지 확인하기 위한 키입니다. 또한 받는 사람 줄에 사용자를 쉽게 추가하는 방법입니다.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@</a:t>
            </a:r>
            <a:r>
              <a:rPr lang="ko-KR" altLang="en-US" sz="12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멘션하는 사용자는 모두 받는 사람 줄에 자동으로 추가됩니다</a:t>
            </a:r>
            <a:r>
              <a:rPr lang="en-US" altLang="ko-KR" sz="12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. </a:t>
            </a:r>
            <a:r>
              <a:rPr lang="ko" sz="12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Outlook의 받은 편지함에서 메시지 목록에 @ 기호가 표시되면 주의를 끌 수 있습니다.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26093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1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텍스트</a:t>
            </a:r>
            <a:endParaRPr lang="en-US" sz="1100" dirty="0"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27363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1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로고</a:t>
            </a:r>
            <a:endParaRPr lang="en-US" sz="1100" dirty="0"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97345" y="2898099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1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이미지</a:t>
            </a:r>
            <a:endParaRPr lang="en-US" sz="1100" dirty="0"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4350" y="2903814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1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링크</a:t>
            </a:r>
            <a:endParaRPr lang="en-US" sz="1100" dirty="0"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32304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ko" sz="17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멘션으로 관심 끌기</a:t>
            </a:r>
            <a:endParaRPr lang="en-US" sz="1700" i="1" dirty="0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159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전자 메일 본문의 아무 위치에서나 사용자 이름 앞에</a:t>
            </a:r>
            <a:endParaRPr lang="ko" sz="1200" dirty="0">
              <a:solidFill>
                <a:srgbClr val="315D99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901425" y="6439297"/>
            <a:ext cx="144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을 입력합니다</a:t>
            </a:r>
            <a:r>
              <a:rPr lang="en-US" altLang="ko-KR" sz="12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.</a:t>
            </a:r>
            <a:endParaRPr lang="ko" sz="1200" dirty="0">
              <a:solidFill>
                <a:srgbClr val="315D99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4809" y="5780540"/>
            <a:ext cx="669830" cy="633025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단계별 방법 및 비디오: </a:t>
            </a:r>
          </a:p>
          <a:p>
            <a:pPr rtl="0"/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 dirty="0"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22579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ko" sz="17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한 파일에서 공동 작업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436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16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시간에 민감한 메시지에 플래그를 지정하여 </a:t>
            </a:r>
          </a:p>
          <a:p>
            <a:pPr rtl="0"/>
            <a:r>
              <a:rPr lang="ko" sz="16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추가 작업, 회신, 호출 등의 작업을 합니다.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컴퓨터에서 파일을 선택합니다.</a:t>
            </a:r>
            <a:endParaRPr lang="en-US" sz="1100" dirty="0"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메시지에 파일을 첨부합니다.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파일 이름 옆에 있는 드롭다운을 선택합니다.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885486" y="2444167"/>
            <a:ext cx="1556629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OneDrive에 업로드합니다.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922579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ko" sz="17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미리 알림을 사용하여 잊지 않도록 합니다.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206616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채팅하면서 Word, Excel 및 PowerPoint 파일을 공동 작성할 수 있습니다. Aka.ms/collaborate를 참조하세요.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38643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메시지 목록에서</a:t>
            </a:r>
          </a:p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플래그 아이콘을 선택합니다.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71593" y="9126849"/>
            <a:ext cx="1938643" cy="8925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플래그를 마우스 오른쪽 단추로 클릭하고 </a:t>
            </a:r>
            <a:r>
              <a:rPr lang="ko" sz="13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미리 알림 추가</a:t>
            </a:r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를 선택합니다.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ko" sz="13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미리 알림 옵션을 설정합니다.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76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 dirty="0"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37355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875723" y="6341240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" sz="1700" i="1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더 많은 팁, 비디오, 도움말 및 교육을 참조하세요.</a:t>
            </a:r>
          </a:p>
        </p:txBody>
      </p:sp>
      <p:sp>
        <p:nvSpPr>
          <p:cNvPr id="7" name="Rettangolo 6"/>
          <p:cNvSpPr/>
          <p:nvPr/>
        </p:nvSpPr>
        <p:spPr>
          <a:xfrm>
            <a:off x="875723" y="6778023"/>
            <a:ext cx="60155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" sz="3700" b="1" i="1" dirty="0">
                <a:solidFill>
                  <a:schemeClr val="bg1"/>
                </a:solidFill>
                <a:latin typeface="+mj-ea"/>
                <a:ea typeface="+mj-ea"/>
                <a:cs typeface="Segoe Pro" charset="0"/>
              </a:rPr>
              <a:t>Aka.ms/officetips를 </a:t>
            </a:r>
            <a:endParaRPr lang="en-US" altLang="ko" sz="3700" b="1" i="1" dirty="0">
              <a:solidFill>
                <a:schemeClr val="bg1"/>
              </a:solidFill>
              <a:latin typeface="+mj-ea"/>
              <a:ea typeface="+mj-ea"/>
              <a:cs typeface="Segoe Pro" charset="0"/>
            </a:endParaRPr>
          </a:p>
          <a:p>
            <a:pPr algn="ctr" rtl="0"/>
            <a:r>
              <a:rPr lang="ko" sz="3700" b="1" i="1" dirty="0">
                <a:solidFill>
                  <a:schemeClr val="bg1"/>
                </a:solidFill>
                <a:latin typeface="+mj-ea"/>
                <a:ea typeface="+mj-ea"/>
                <a:cs typeface="Segoe Pro" charset="0"/>
              </a:rPr>
              <a:t>방문하세요.</a:t>
            </a:r>
          </a:p>
        </p:txBody>
      </p:sp>
      <p:sp>
        <p:nvSpPr>
          <p:cNvPr id="8" name="Rettangolo 7"/>
          <p:cNvSpPr/>
          <p:nvPr/>
        </p:nvSpPr>
        <p:spPr>
          <a:xfrm>
            <a:off x="875723" y="8175028"/>
            <a:ext cx="6015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o" sz="1700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Outlook 2016 및 Office 365용 Outlook에서 이러한 환경을 사용할 수 있습니다. </a:t>
            </a:r>
          </a:p>
          <a:p>
            <a:pPr algn="ctr" rtl="0"/>
            <a:endParaRPr lang="en-US" sz="1700" dirty="0">
              <a:solidFill>
                <a:schemeClr val="bg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 rtl="0"/>
            <a:r>
              <a:rPr lang="ko" sz="1700" dirty="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40628" y="291209"/>
            <a:ext cx="6015519" cy="346249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ko" sz="165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궁금한 점이 있나요? "입력하세요"를 사용하여 질문하세요.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63597" y="645903"/>
            <a:ext cx="5321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o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원하는 내용을 입력하세요</a:t>
            </a:r>
            <a:r>
              <a:rPr lang="ko" sz="1500" dirty="0"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를 사용하여</a:t>
            </a:r>
            <a:r>
              <a:rPr lang="en-US" altLang="ko" sz="1500" dirty="0"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 </a:t>
            </a:r>
            <a:r>
              <a:rPr lang="ko" sz="1500" dirty="0"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Outlook에서 수행할 수 있는 모든 작업에 대해 자세히 알아보세요.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396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396632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05950" y="2884598"/>
            <a:ext cx="1080400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작업(예를 들어</a:t>
            </a:r>
            <a:r>
              <a:rPr lang="en-US" alt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 </a:t>
            </a:r>
            <a:r>
              <a:rPr lang="ko" sz="10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읽지 않은 작업</a:t>
            </a:r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)을 입력합니다.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99208" y="4251707"/>
            <a:ext cx="124425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그런 다음 검색 결과 중 하나를 선택하거나 </a:t>
            </a:r>
            <a:r>
              <a:rPr lang="ko" sz="1000" b="1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도움말 보기</a:t>
            </a:r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를 선택합니다.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단계별 방법 </a:t>
            </a:r>
          </a:p>
          <a:p>
            <a:pPr rtl="0"/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및 비디오: </a:t>
            </a:r>
          </a:p>
          <a:p>
            <a:pPr rtl="0"/>
            <a:r>
              <a:rPr lang="ko" sz="1000" dirty="0">
                <a:solidFill>
                  <a:srgbClr val="315D99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51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FE3FC-FA51-4BFD-8881-385B7FC6685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0dd7f8a-f247-48ee-8534-441ce336aea6"/>
    <ds:schemaRef ds:uri="9a0666c7-4cba-45e4-bb78-1ed48d50e5d1"/>
    <ds:schemaRef ds:uri="876de33e-aaa5-4507-9b92-b84e676ded0d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296</Words>
  <PresentationFormat>Custom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Malgun Gothic</vt:lpstr>
      <vt:lpstr>Malgun Gothic</vt:lpstr>
      <vt:lpstr>Malgun Gothic Semilight</vt:lpstr>
      <vt:lpstr>Arial</vt:lpstr>
      <vt:lpstr>Calibri</vt:lpstr>
      <vt:lpstr>Calibri Light</vt:lpstr>
      <vt:lpstr>Segoe Pro</vt:lpstr>
      <vt:lpstr>Segoe Pro Display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2017-09-26T15:05:25Z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