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ko-K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206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13:29:42.027" v="32" actId="790"/>
      <pc:docMkLst>
        <pc:docMk/>
      </pc:docMkLst>
      <pc:sldChg chg="modSp mod modNotes">
        <pc:chgData name="Fake Test User" userId="SID-0" providerId="Test" clId="FakeClientId" dt="2021-08-02T13:27:16.574" v="6" actId="947"/>
        <pc:sldMkLst>
          <pc:docMk/>
          <pc:sldMk cId="356326839" sldId="256"/>
        </pc:sldMkLst>
        <pc:spChg chg="mod">
          <ac:chgData name="Fake Test User" userId="SID-0" providerId="Test" clId="FakeClientId" dt="2021-08-02T13:27:06.043" v="4" actId="947"/>
          <ac:spMkLst>
            <pc:docMk/>
            <pc:sldMk cId="35632683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13:27:06.043" v="4" actId="947"/>
          <ac:spMkLst>
            <pc:docMk/>
            <pc:sldMk cId="35632683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13:29:28.527" v="2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13:27:23.574" v="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13:27:23.574" v="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13:27:30.293" v="8" actId="947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13:27:30.293" v="8" actId="947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13:27:30.293" v="8" actId="947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13:27:39.136" v="10" actId="947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13:27:39.136" v="10" actId="947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7:39.136" v="10" actId="947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7:39.136" v="10" actId="94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7:39.136" v="10" actId="947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7:39.136" v="10" actId="947"/>
            <ac:spMkLst>
              <pc:docMk/>
              <pc:sldMasterMk cId="0" sldId="2147483648"/>
              <pc:sldLayoutMk cId="0" sldId="2147483649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7:48.043" v="12" actId="947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13:27:48.043" v="12" actId="947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7:48.043" v="12" actId="947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7:48.043" v="12" actId="947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7:48.043" v="12" actId="947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7:48.043" v="12" actId="947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8:01.574" v="14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13:28:01.574" v="14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8:01.574" v="14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8:01.574" v="14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8:01.574" v="14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8:01.574" v="14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28:01.574" v="14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8:33.324" v="16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13:28:33.324" v="16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8:33.324" v="16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8:33.324" v="16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8:33.324" v="16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8:33.324" v="16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28:33.324" v="16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13:28:33.324" v="16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13:28:33.324" v="16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8:39.418" v="17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13:28:39.418" v="17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8:39.418" v="17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8:39.418" v="17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8:39.418" v="17" actId="790"/>
            <ac:spMkLst>
              <pc:docMk/>
              <pc:sldMasterMk cId="0" sldId="2147483648"/>
              <pc:sldLayoutMk cId="0" sldId="214748365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8:43.480" v="1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13:28:43.480" v="1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8:43.480" v="1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8:43.480" v="1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8:47.090" v="19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13:28:47.090" v="19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8:47.090" v="19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8:47.090" v="19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8:47.090" v="19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8:47.090" v="19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28:47.090" v="19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9:25.152" v="2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13:29:25.152" v="2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9:25.152" v="2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9:25.152" v="2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9:25.152" v="2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9:25.152" v="2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9:28.527" v="2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13:29:28.527" v="2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9:28.527" v="2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9:28.527" v="2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9:28.527" v="2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9:28.527" v="2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9:00.933" v="22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2T13:29:00.933" v="22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9:00.933" v="22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9:00.933" v="22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9:00.933" v="22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29:00.933" v="22" actId="790"/>
            <ac:spMkLst>
              <pc:docMk/>
              <pc:sldMasterMk cId="0" sldId="2147483648"/>
              <pc:sldLayoutMk cId="0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9:14.168" v="25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8-02T13:29:14.168" v="25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9:14.168" v="25" actId="790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9:14.168" v="25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9:14.168" v="25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9:14.168" v="25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8:56.590" v="21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2T13:28:56.590" v="21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8:56.590" v="21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8:56.590" v="21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8:56.590" v="21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8:56.590" v="21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28:56.590" v="21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8:51.543" v="20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2T13:28:51.543" v="20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8:51.543" v="20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8:51.543" v="20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8:51.543" v="20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8:51.543" v="20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28:51.543" v="20" actId="790"/>
            <ac:spMkLst>
              <pc:docMk/>
              <pc:sldMasterMk cId="0" sldId="2147483648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9:17.402" v="26" actId="790"/>
          <pc:sldLayoutMkLst>
            <pc:docMk/>
            <pc:sldMasterMk cId="0" sldId="2147483648"/>
            <pc:sldLayoutMk cId="0" sldId="2147483669"/>
          </pc:sldLayoutMkLst>
          <pc:spChg chg="mod">
            <ac:chgData name="Fake Test User" userId="SID-0" providerId="Test" clId="FakeClientId" dt="2021-08-02T13:29:17.402" v="26" actId="79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9:17.402" v="26" actId="790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9:17.402" v="26" actId="790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9:17.402" v="26" actId="790"/>
            <ac:spMkLst>
              <pc:docMk/>
              <pc:sldMasterMk cId="0" sldId="2147483648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13:29:17.402" v="26" actId="790"/>
            <ac:spMkLst>
              <pc:docMk/>
              <pc:sldMasterMk cId="0" sldId="2147483648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13:29:17.402" v="26" actId="790"/>
            <ac:spMkLst>
              <pc:docMk/>
              <pc:sldMasterMk cId="0" sldId="2147483648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13:29:17.402" v="26" actId="790"/>
            <ac:spMkLst>
              <pc:docMk/>
              <pc:sldMasterMk cId="0" sldId="2147483648"/>
              <pc:sldLayoutMk cId="0" sldId="2147483669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13:29:17.402" v="26" actId="790"/>
            <ac:spMkLst>
              <pc:docMk/>
              <pc:sldMasterMk cId="0" sldId="2147483648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2T13:29:17.402" v="26" actId="790"/>
            <ac:spMkLst>
              <pc:docMk/>
              <pc:sldMasterMk cId="0" sldId="2147483648"/>
              <pc:sldLayoutMk cId="0" sldId="214748366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2T13:29:17.402" v="26" actId="790"/>
            <ac:spMkLst>
              <pc:docMk/>
              <pc:sldMasterMk cId="0" sldId="2147483648"/>
              <pc:sldLayoutMk cId="0" sldId="2147483669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9:20.574" v="27" actId="790"/>
          <pc:sldLayoutMkLst>
            <pc:docMk/>
            <pc:sldMasterMk cId="0" sldId="2147483648"/>
            <pc:sldLayoutMk cId="0" sldId="2147483670"/>
          </pc:sldLayoutMkLst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41" creationId="{00000000-0000-0000-0000-000000000000}"/>
            </ac:spMkLst>
          </pc:spChg>
          <pc:spChg chg="mod">
            <ac:chgData name="Fake Test User" userId="SID-0" providerId="Test" clId="FakeClientId" dt="2021-08-02T13:29:20.574" v="27" actId="790"/>
            <ac:spMkLst>
              <pc:docMk/>
              <pc:sldMasterMk cId="0" sldId="2147483648"/>
              <pc:sldLayoutMk cId="0" sldId="2147483670"/>
              <ac:spMk id="4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9:10.636" v="24" actId="790"/>
          <pc:sldLayoutMkLst>
            <pc:docMk/>
            <pc:sldMasterMk cId="0" sldId="2147483648"/>
            <pc:sldLayoutMk cId="0" sldId="2147483672"/>
          </pc:sldLayoutMkLst>
          <pc:spChg chg="mod">
            <ac:chgData name="Fake Test User" userId="SID-0" providerId="Test" clId="FakeClientId" dt="2021-08-02T13:29:10.636" v="24" actId="790"/>
            <ac:spMkLst>
              <pc:docMk/>
              <pc:sldMasterMk cId="0" sldId="2147483648"/>
              <pc:sldLayoutMk cId="0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9:10.636" v="24" actId="790"/>
            <ac:spMkLst>
              <pc:docMk/>
              <pc:sldMasterMk cId="0" sldId="2147483648"/>
              <pc:sldLayoutMk cId="0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9:10.636" v="24" actId="790"/>
            <ac:spMkLst>
              <pc:docMk/>
              <pc:sldMasterMk cId="0" sldId="2147483648"/>
              <pc:sldLayoutMk cId="0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9:10.636" v="24" actId="790"/>
            <ac:spMkLst>
              <pc:docMk/>
              <pc:sldMasterMk cId="0" sldId="2147483648"/>
              <pc:sldLayoutMk cId="0" sldId="214748367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29:10.636" v="24" actId="790"/>
            <ac:spMkLst>
              <pc:docMk/>
              <pc:sldMasterMk cId="0" sldId="2147483648"/>
              <pc:sldLayoutMk cId="0" sldId="2147483672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13:29:10.636" v="24" actId="790"/>
            <ac:spMkLst>
              <pc:docMk/>
              <pc:sldMasterMk cId="0" sldId="2147483648"/>
              <pc:sldLayoutMk cId="0" sldId="214748367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2T13:29:10.636" v="24" actId="790"/>
            <ac:spMkLst>
              <pc:docMk/>
              <pc:sldMasterMk cId="0" sldId="2147483648"/>
              <pc:sldLayoutMk cId="0" sldId="214748367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13:29:10.636" v="24" actId="790"/>
            <ac:spMkLst>
              <pc:docMk/>
              <pc:sldMasterMk cId="0" sldId="2147483648"/>
              <pc:sldLayoutMk cId="0" sldId="2147483672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27:55.339" v="13" actId="790"/>
          <pc:sldLayoutMkLst>
            <pc:docMk/>
            <pc:sldMasterMk cId="0" sldId="2147483648"/>
            <pc:sldLayoutMk cId="0" sldId="2147483673"/>
          </pc:sldLayoutMkLst>
          <pc:spChg chg="mod">
            <ac:chgData name="Fake Test User" userId="SID-0" providerId="Test" clId="FakeClientId" dt="2021-08-02T13:27:55.339" v="13" actId="790"/>
            <ac:spMkLst>
              <pc:docMk/>
              <pc:sldMasterMk cId="0" sldId="2147483648"/>
              <pc:sldLayoutMk cId="0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27:55.339" v="13" actId="790"/>
            <ac:spMkLst>
              <pc:docMk/>
              <pc:sldMasterMk cId="0" sldId="2147483648"/>
              <pc:sldLayoutMk cId="0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27:55.339" v="13" actId="790"/>
            <ac:spMkLst>
              <pc:docMk/>
              <pc:sldMasterMk cId="0" sldId="2147483648"/>
              <pc:sldLayoutMk cId="0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27:55.339" v="13" actId="790"/>
            <ac:spMkLst>
              <pc:docMk/>
              <pc:sldMasterMk cId="0" sldId="2147483648"/>
              <pc:sldLayoutMk cId="0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27:55.339" v="13" actId="790"/>
            <ac:spMkLst>
              <pc:docMk/>
              <pc:sldMasterMk cId="0" sldId="2147483648"/>
              <pc:sldLayoutMk cId="0" sldId="214748367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65FD5F99-C660-4D85-A5B5-81D49DE6DF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5D5F7D6-0244-439C-A4C4-D74CA1EACD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0209D-ECD9-48C4-B221-C6E1EDD6CA9C}" type="datetimeFigureOut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2021-08-02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D043C8B-8D85-4055-A1F8-7EAF199BFB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3D97D96-A1C0-4D53-B3B0-0721BC1F7E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FB814-0187-472E-9C71-A5A083DCC0DD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4310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4D48F-99A6-4A6C-BE45-8C2981146AF2}" type="datetimeFigureOut">
              <a:rPr lang="en-US" altLang="ko-KR" noProof="0" smtClean="0"/>
              <a:t>2021-08-02</a:t>
            </a:fld>
            <a:endParaRPr lang="ko-KR" altLang="en-US" noProof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dirty="0"/>
              <a:t>마스터 텍스트 스타일 편집</a:t>
            </a:r>
          </a:p>
          <a:p>
            <a:pPr lvl="1"/>
            <a:r>
              <a:rPr lang="ko-KR" altLang="en-US" noProof="0" dirty="0"/>
              <a:t>두 번째 수준</a:t>
            </a:r>
          </a:p>
          <a:p>
            <a:pPr lvl="2"/>
            <a:r>
              <a:rPr lang="ko-KR" altLang="en-US" noProof="0" dirty="0"/>
              <a:t>세 번째 수준</a:t>
            </a:r>
          </a:p>
          <a:p>
            <a:pPr lvl="3"/>
            <a:r>
              <a:rPr lang="ko-KR" altLang="en-US" noProof="0" dirty="0"/>
              <a:t>네 번째 수준</a:t>
            </a:r>
          </a:p>
          <a:p>
            <a:pPr lvl="4"/>
            <a:r>
              <a:rPr lang="ko-KR" altLang="en-US" noProof="0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1BE4-6FEE-42BE-AC21-83E064F10A37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595357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D41BE4-6FEE-42BE-AC21-83E064F10A37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2849424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직사각형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타원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타원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타원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타원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타원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자유형(F)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자유형(F)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자유형(F)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5536665"/>
            <a:ext cx="8825658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0DB4DF-A482-4F14-8CD7-08C59B91E4B7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16" name="직사각형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직사각형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자유형(F)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rtlCol="0" anchor="b"/>
          <a:lstStyle>
            <a:lvl1pPr>
              <a:defRPr sz="5400" baseline="0"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 baseline="0">
                <a:solidFill>
                  <a:schemeClr val="accent1">
                    <a:lumMod val="60000"/>
                    <a:lumOff val="40000"/>
                  </a:schemeClr>
                </a:solidFill>
                <a:latin typeface="맑은 고딕" panose="020B0503020000020004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rtlCol="0" anchor="t"/>
          <a:lstStyle>
            <a:lvl1pPr algn="l">
              <a:defRPr b="0" i="0" baseline="0">
                <a:solidFill>
                  <a:schemeClr val="bg1">
                    <a:alpha val="60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5D02A707-7CAE-43EE-8805-727BB3B4DC68}" type="datetime1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 rtlCol="0"/>
          <a:lstStyle>
            <a:lvl1pPr>
              <a:defRPr b="0" i="0" baseline="0">
                <a:solidFill>
                  <a:schemeClr val="bg1">
                    <a:alpha val="60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D57F1E4F-1CFF-5643-939E-217C01CDF565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직사각형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타원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타원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타원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타원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타원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자유형(F)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자유형(F)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자유형(F)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 rtlCol="0"/>
          <a:lstStyle>
            <a:lvl1pPr>
              <a:defRPr sz="400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543300"/>
            <a:ext cx="8825659" cy="24765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65488A-16C6-439C-9DF4-973447D314D2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13" name="직사각형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직사각형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타원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타원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타원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타원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타원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자유형(F)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자유형(F)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자유형(F)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텍스트 상자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ko-KR" altLang="en-US" sz="9600" b="0" i="0" noProof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텍스트 상자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ko-KR" altLang="en-US" sz="9600" b="0" i="0" noProof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 rtlCol="0"/>
          <a:lstStyle>
            <a:lvl1pPr>
              <a:defRPr sz="400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14" name="텍스트 개체 틀 3"/>
          <p:cNvSpPr>
            <a:spLocks noGrp="1"/>
          </p:cNvSpPr>
          <p:nvPr>
            <p:ph type="body" sz="half" idx="13" hasCustomPrompt="1"/>
          </p:nvPr>
        </p:nvSpPr>
        <p:spPr bwMode="gray">
          <a:xfrm>
            <a:off x="1945945" y="3678766"/>
            <a:ext cx="773121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10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5029199"/>
            <a:ext cx="9244897" cy="997857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9BDC42-69AB-4F57-A70C-5090F621235E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19" name="직사각형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직사각형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타원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타원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타원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타원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타원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자유형(F)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자유형(F)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자유형(F)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154954" y="5024967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F402A6-B5CB-4CB3-B0E7-FE587E23D523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14" name="직사각형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0"/>
          <a:lstStyle>
            <a:lvl1pPr>
              <a:defRPr sz="360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154954" y="2603502"/>
            <a:ext cx="314187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16" name="텍스트 개체 틀 3"/>
          <p:cNvSpPr>
            <a:spLocks noGrp="1"/>
          </p:cNvSpPr>
          <p:nvPr>
            <p:ph type="body" sz="half" idx="15" hasCustomPrompt="1"/>
          </p:nvPr>
        </p:nvSpPr>
        <p:spPr>
          <a:xfrm>
            <a:off x="1154953" y="3179764"/>
            <a:ext cx="3141879" cy="284729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4512721" y="2603500"/>
            <a:ext cx="314700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19" name="텍스트 개체 틀 3"/>
          <p:cNvSpPr>
            <a:spLocks noGrp="1"/>
          </p:cNvSpPr>
          <p:nvPr>
            <p:ph type="body" sz="half" idx="16" hasCustomPrompt="1"/>
          </p:nvPr>
        </p:nvSpPr>
        <p:spPr>
          <a:xfrm>
            <a:off x="4512721" y="3179763"/>
            <a:ext cx="3147009" cy="284729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14" name="텍스트 개체 틀 4"/>
          <p:cNvSpPr>
            <a:spLocks noGrp="1"/>
          </p:cNvSpPr>
          <p:nvPr>
            <p:ph type="body" sz="quarter" idx="13" hasCustomPrompt="1"/>
          </p:nvPr>
        </p:nvSpPr>
        <p:spPr>
          <a:xfrm>
            <a:off x="7888135" y="2603501"/>
            <a:ext cx="314573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20" name="텍스트 개체 틀 3"/>
          <p:cNvSpPr>
            <a:spLocks noGrp="1"/>
          </p:cNvSpPr>
          <p:nvPr>
            <p:ph type="body" sz="half" idx="17" hasCustomPrompt="1"/>
          </p:nvPr>
        </p:nvSpPr>
        <p:spPr>
          <a:xfrm>
            <a:off x="7888329" y="3179762"/>
            <a:ext cx="3145536" cy="284729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cxnSp>
        <p:nvCxnSpPr>
          <p:cNvPr id="17" name="직선 연결선(S)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(S)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A383C4-77D3-4FEB-9EA1-A941EA9A2385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그림 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0"/>
          <a:lstStyle>
            <a:lvl1pPr>
              <a:defRPr sz="360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154954" y="4532844"/>
            <a:ext cx="30504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19" name="그림 개체 틀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22" name="텍스트 개체 틀 3"/>
          <p:cNvSpPr>
            <a:spLocks noGrp="1"/>
          </p:cNvSpPr>
          <p:nvPr>
            <p:ph type="body" sz="half" idx="18" hasCustomPrompt="1"/>
          </p:nvPr>
        </p:nvSpPr>
        <p:spPr>
          <a:xfrm>
            <a:off x="1154954" y="5109106"/>
            <a:ext cx="3050438" cy="91795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4568865" y="4532844"/>
            <a:ext cx="3050438" cy="576263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1" name="그림 개체 틀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23" name="텍스트 개체 틀 3"/>
          <p:cNvSpPr>
            <a:spLocks noGrp="1"/>
          </p:cNvSpPr>
          <p:nvPr>
            <p:ph type="body" sz="half" idx="19" hasCustomPrompt="1"/>
          </p:nvPr>
        </p:nvSpPr>
        <p:spPr>
          <a:xfrm>
            <a:off x="4570172" y="5109105"/>
            <a:ext cx="3050438" cy="91795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14" name="텍스트 개체 틀 4"/>
          <p:cNvSpPr>
            <a:spLocks noGrp="1"/>
          </p:cNvSpPr>
          <p:nvPr>
            <p:ph type="body" sz="quarter" idx="13" hasCustomPrompt="1"/>
          </p:nvPr>
        </p:nvSpPr>
        <p:spPr>
          <a:xfrm>
            <a:off x="7982775" y="4532845"/>
            <a:ext cx="305109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2" name="그림 개체 틀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24" name="텍스트 개체 틀 3"/>
          <p:cNvSpPr>
            <a:spLocks noGrp="1"/>
          </p:cNvSpPr>
          <p:nvPr>
            <p:ph type="body" sz="half" idx="20" hasCustomPrompt="1"/>
          </p:nvPr>
        </p:nvSpPr>
        <p:spPr>
          <a:xfrm>
            <a:off x="7982775" y="5109104"/>
            <a:ext cx="3051096" cy="91795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cxnSp>
        <p:nvCxnSpPr>
          <p:cNvPr id="43" name="직선 연결선(S)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(S)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99EF30-DFAD-431C-A3AE-18221C22CC25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4954" y="2603500"/>
            <a:ext cx="8825659" cy="3416300"/>
          </a:xfrm>
        </p:spPr>
        <p:txBody>
          <a:bodyPr vert="eaVert" rtlCol="0" anchor="t" anchorCtr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 rtlCol="0"/>
          <a:lstStyle/>
          <a:p>
            <a:pPr rtl="0"/>
            <a:fld id="{28B36830-CB4C-4368-9201-74E6A535628C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직사각형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타원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타원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타원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타원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타원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직사각형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자유형(F)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자유형(F)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자유형(F)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rtlCol="0" anchor="b" anchorCtr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4954" y="1278467"/>
            <a:ext cx="6256025" cy="4748590"/>
          </a:xfrm>
        </p:spPr>
        <p:txBody>
          <a:bodyPr vert="eaVert"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 rtlCol="0"/>
          <a:lstStyle/>
          <a:p>
            <a:pPr rtl="0"/>
            <a:fld id="{A884F9D3-1FD6-4FEA-9463-7AEC4619BD19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14" name="직사각형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1154954" y="2603500"/>
            <a:ext cx="8825659" cy="3416300"/>
          </a:xfrm>
        </p:spPr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  <a:lvl2pPr>
              <a:defRPr baseline="0">
                <a:latin typeface="맑은 고딕" panose="020B0503020000020004" pitchFamily="50" charset="-127"/>
              </a:defRPr>
            </a:lvl2pPr>
            <a:lvl3pPr>
              <a:defRPr baseline="0">
                <a:latin typeface="맑은 고딕" panose="020B0503020000020004" pitchFamily="50" charset="-127"/>
              </a:defRPr>
            </a:lvl3pPr>
            <a:lvl4pPr>
              <a:defRPr baseline="0">
                <a:latin typeface="맑은 고딕" panose="020B0503020000020004" pitchFamily="50" charset="-127"/>
              </a:defRPr>
            </a:lvl4pPr>
            <a:lvl5pPr>
              <a:defRPr baseline="0">
                <a:latin typeface="맑은 고딕" panose="020B0503020000020004" pitchFamily="50" charset="-127"/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FE66ACFA-818E-4BCF-9FFE-1D7211EBA3CC}" type="datetime1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D57F1E4F-1CFF-5643-939E-217C01CDF565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직사각형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타원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타원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타원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타원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타원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직사각형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자유형(F)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자유형(F)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자유형(F)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rtlCol="0" anchor="ctr"/>
          <a:lstStyle>
            <a:lvl1pPr algn="l">
              <a:defRPr sz="4000" b="0" cap="none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6895559" y="2677644"/>
            <a:ext cx="3757545" cy="2283824"/>
          </a:xfrm>
        </p:spPr>
        <p:txBody>
          <a:bodyPr rtlCol="0"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0003E1-124D-4288-9750-371AB8A4CCD4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16" name="직사각형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1154954" y="2603500"/>
            <a:ext cx="4825158" cy="3416301"/>
          </a:xfrm>
        </p:spPr>
        <p:txBody>
          <a:bodyPr rtlCol="0">
            <a:normAutofit/>
          </a:bodyPr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6208712" y="2603500"/>
            <a:ext cx="4825159" cy="3416300"/>
          </a:xfrm>
        </p:spPr>
        <p:txBody>
          <a:bodyPr rtlCol="0">
            <a:normAutofit/>
          </a:bodyPr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DBDFCE-AC28-4C80-B735-3D2BD9F917E3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154954" y="2603500"/>
            <a:ext cx="482515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1154954" y="3179762"/>
            <a:ext cx="4825158" cy="2840039"/>
          </a:xfrm>
        </p:spPr>
        <p:txBody>
          <a:bodyPr rtlCol="0">
            <a:normAutofit/>
          </a:bodyPr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6208712" y="2603500"/>
            <a:ext cx="482515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6208712" y="3179762"/>
            <a:ext cx="4825159" cy="2840039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20B8C8-815A-4877-8C2B-3EDE4EB0F59C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FBF62A-5AC6-4C35-AFBF-39FA53564BB4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62277B-79C2-4484-9065-E8B15E92D00F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직사각형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직사각형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타원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타원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타원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타원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타원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직사각형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자유형(F)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자유형(F)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자유형(F)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5781146" y="1447800"/>
            <a:ext cx="5190066" cy="45720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 bwMode="gray">
          <a:xfrm>
            <a:off x="1154954" y="3129280"/>
            <a:ext cx="2793158" cy="2895599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F4F561-1624-46A4-84FD-59D201402620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16" name="직사각형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직사각형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타원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타원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타원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타원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타원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직사각형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자유형(F)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자유형(F)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자유형(F)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 rtl="0">
              <a:buNone/>
            </a:pPr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 bwMode="gray">
          <a:xfrm>
            <a:off x="1154954" y="3657600"/>
            <a:ext cx="3859212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EB69B-8E8C-4222-BC36-4F73CE463783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16" name="직사각형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jpe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직사각형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타원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타원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타원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타원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타원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자유형(F)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자유형(F)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자유형(F)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 baseline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A5767C6-A54F-481C-A767-BB0F68D4040B}" type="datetime1">
              <a:rPr lang="ko-KR" altLang="en-US" smtClean="0"/>
              <a:t>2021-08-02</a:t>
            </a:fld>
            <a:endParaRPr lang="ko-KR" altLang="en-US" dirty="0">
              <a:latin typeface="맑은 고딕" panose="020B0503020000020004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 baseline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>
              <a:latin typeface="맑은 고딕" panose="020B0503020000020004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 baseline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57F1E4F-1CFF-5643-939E-217C01CDF565}" type="slidenum">
              <a:rPr lang="en-US" altLang="ko-KR" smtClean="0"/>
              <a:pPr/>
              <a:t>‹#›</a:t>
            </a:fld>
            <a:endParaRPr lang="ko-KR" altLang="en-US">
              <a:latin typeface="맑은 고딕" panose="020B0503020000020004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 baseline="0">
          <a:solidFill>
            <a:schemeClr val="bg2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 baseline="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 baseline="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 baseline="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 baseline="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 baseline="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이온 회의실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TF00001243</ap:Template>
  <ap:TotalTime>4</ap:TotalTime>
  <ap:Words>1</ap:Words>
  <ap:PresentationFormat>와이드스크린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ap:HeadingPairs>
  <ap:TitlesOfParts>
    <vt:vector baseType="lpstr" size="6">
      <vt:lpstr>맑은 고딕</vt:lpstr>
      <vt:lpstr>Arial</vt:lpstr>
      <vt:lpstr>Century Gothic</vt:lpstr>
      <vt:lpstr>Wingdings 3</vt:lpstr>
      <vt:lpstr>이온 회의실</vt:lpstr>
      <vt:lpstr>PowerPoint 프레젠테이션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2015-09-22T16:57:55Z</dcterms:created>
  <dcterms:modified xsi:type="dcterms:W3CDTF">2021-08-02T13:30:39Z</dcterms:modified>
</cp:coreProperties>
</file>