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ko-K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206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13:59:56.636" v="23" actId="790"/>
      <pc:docMkLst>
        <pc:docMk/>
      </pc:docMkLst>
      <pc:sldChg chg="modSp mod modNotes">
        <pc:chgData name="Fake Test User" userId="SID-0" providerId="Test" clId="FakeClientId" dt="2021-08-02T13:57:58.636" v="6" actId="947"/>
        <pc:sldMkLst>
          <pc:docMk/>
          <pc:sldMk cId="401567019" sldId="256"/>
        </pc:sldMkLst>
        <pc:spChg chg="mod">
          <ac:chgData name="Fake Test User" userId="SID-0" providerId="Test" clId="FakeClientId" dt="2021-08-02T13:57:49.542" v="4" actId="947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13:57:49.542" v="4" actId="947"/>
          <ac:spMkLst>
            <pc:docMk/>
            <pc:sldMk cId="4015670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13:59:56.636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13:59:56.636" v="2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13:59:56.636" v="2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13:59:56.636" v="2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13:59:56.636" v="2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13:59:56.636" v="2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13:58:13.886" v="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13:58:13.886" v="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58:13.886" v="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13.886" v="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13.886" v="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13.886" v="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17.449" v="10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13:58:17.449" v="10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58:17.449" v="10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17.449" v="10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17.449" v="10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17.449" v="10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20.699" v="11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13:58:20.699" v="11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58:20.699" v="11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20.699" v="11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20.699" v="11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20.699" v="11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26.277" v="12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13:58:26.277" v="1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58:26.277" v="12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26.277" v="12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26.277" v="1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26.277" v="1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58:26.277" v="1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29.652" v="13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13:58:29.652" v="13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29.652" v="13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29.652" v="13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29.652" v="13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58:29.652" v="13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13:58:29.652" v="13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13:58:29.652" v="13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13:58:29.652" v="13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33.167" v="1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13:58:33.167" v="14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33.167" v="14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33.167" v="1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33.167" v="14" actId="790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36.605" v="15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13:58:36.605" v="15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58:36.605" v="15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36.605" v="15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39.870" v="16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13:58:39.870" v="16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58:39.870" v="16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39.870" v="16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39.870" v="16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39.870" v="16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58:39.870" v="16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43.167" v="17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13:58:43.167" v="17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58:43.167" v="17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43.167" v="17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43.167" v="17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43.167" v="17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58:43.167" v="17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46.542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13:58:46.542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46.542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46.542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46.542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13:58:46.542" v="18" actId="790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13:58:49.855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13:58:49.855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13:58:49.855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13:58:49.855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13:58:49.855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13:58:49.855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AF098EFA-545D-4DFB-A835-2EE217F687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57BD549-2C37-429D-AA2D-5DCFE0DF06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AB163-53B8-400C-AE1A-CAD838CEC0B1}" type="datetimeFigureOut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2021-08-02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C3F1B4-6A12-46AB-A2EB-9DC10F11AB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613DCF0-8CF1-4D68-AB4A-CB074B7514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D43A8-A8AF-4E13-B100-1D34388DE07D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46037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29918-7856-4431-BBE3-CED754307B2A}" type="datetimeFigureOut">
              <a:rPr lang="en-US" altLang="ko-KR" noProof="0" smtClean="0"/>
              <a:t>2021-08-02</a:t>
            </a:fld>
            <a:endParaRPr lang="ko-KR" altLang="en-US" noProof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두 번째 수준</a:t>
            </a:r>
          </a:p>
          <a:p>
            <a:pPr lvl="2"/>
            <a:r>
              <a:rPr lang="ko-KR" altLang="en-US" noProof="0"/>
              <a:t>세 번째 수준</a:t>
            </a:r>
          </a:p>
          <a:p>
            <a:pPr lvl="3"/>
            <a:r>
              <a:rPr lang="ko-KR" altLang="en-US" noProof="0"/>
              <a:t>네 번째 수준</a:t>
            </a:r>
          </a:p>
          <a:p>
            <a:pPr lvl="4"/>
            <a:r>
              <a:rPr lang="ko-KR" altLang="en-US" noProof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81343-53ED-4D24-A42E-A2277075226E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280495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E81343-53ED-4D24-A42E-A2277075226E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990804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5C99EA-C2CA-4EDF-881D-00DFF406CA77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57FF448-B9E9-43B3-A1F6-5D122D3F1900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33842C0-5EA5-40D3-9721-F5CB3F53DF99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F483C5-A568-4C99-B1DA-8A2A949DF2D0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E7353A9-7363-4DFC-8B53-0FCBA7801A32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3B46A4-EC65-42E8-B50A-5AAB78E0367C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A5CB8-B9FE-40C7-AEB5-648DD5A64E9C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32BB43-C2BB-40F3-AC66-0168BBEB9FA1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1083C4-F477-4B0C-87D3-2625DF2FFACF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5AAA782-6CF4-4671-9B0C-1A852CBB626F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CB4922-2D20-4D31-A485-715C953D0D2F}" type="datetime1">
              <a:rPr lang="ko-KR" altLang="en-US" noProof="0" smtClean="0"/>
              <a:t>2021-08-02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ko-KR" altLang="en-US" noProof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70BE48A1-4626-4BF6-9E1D-63E3BA42D026}" type="datetime1">
              <a:rPr lang="ko-KR" altLang="en-US" noProof="0" smtClean="0"/>
              <a:t>2021-08-02</a:t>
            </a:fld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57F1E4F-1CFF-5643-939E-217C01CDF565}" type="slidenum">
              <a:rPr lang="en-US" altLang="ko-KR" noProof="0" smtClean="0"/>
              <a:pPr/>
              <a:t>‹#›</a:t>
            </a:fld>
            <a:endParaRPr lang="ko-KR" altLang="en-US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직사각형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직사각형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 baseline="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 baseline="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2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3</ap:TotalTime>
  <ap:Words>1</ap:Words>
  <ap:PresentationFormat>와이드스크린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ap:HeadingPairs>
  <ap:TitlesOfParts>
    <vt:vector baseType="lpstr" size="4">
      <vt:lpstr>맑은 고딕</vt:lpstr>
      <vt:lpstr>Wingdings 2</vt:lpstr>
      <vt:lpstr>분할</vt:lpstr>
      <vt:lpstr>PowerPoint 프레젠테이션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2014-08-26T23:51:37Z</dcterms:created>
  <dcterms:modified xsi:type="dcterms:W3CDTF">2021-08-02T14:01:05Z</dcterms:modified>
</cp:coreProperties>
</file>