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E7BD5FA4-CCFB-4A12-B0B9-596180E1A7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>
              <a:latin typeface="+mj-lt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689EF3F-4F55-4183-9AF9-3C12B40FE8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7A2C6-F63D-4B89-862A-4049CD7DEBD9}" type="datetime1">
              <a:rPr lang="ko-KR" altLang="en-US" smtClean="0">
                <a:latin typeface="+mj-lt"/>
              </a:rPr>
              <a:t>2021-08-13</a:t>
            </a:fld>
            <a:endParaRPr lang="ko-KR" altLang="en-US" dirty="0">
              <a:latin typeface="+mj-lt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E8F59FA-7C88-4512-9A41-A1FD28647E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>
              <a:latin typeface="+mj-lt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605E0D3-472B-46DF-BEBD-EFE49E008C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159DD-68FE-4A39-A933-81F2FD4E2366}" type="slidenum">
              <a:rPr lang="en-US" altLang="ko-KR" smtClean="0">
                <a:latin typeface="+mj-lt"/>
              </a:rPr>
              <a:t>‹#›</a:t>
            </a:fld>
            <a:endParaRPr lang="ko-KR" alt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5477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j-lt"/>
              </a:defRPr>
            </a:lvl1pPr>
          </a:lstStyle>
          <a:p>
            <a:endParaRPr lang="ko-KR" altLang="en-US" noProof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j-lt"/>
              </a:defRPr>
            </a:lvl1pPr>
          </a:lstStyle>
          <a:p>
            <a:fld id="{FABC1876-46F6-4AA1-9B96-5BE5F658CBFB}" type="datetime1">
              <a:rPr lang="en-US" altLang="ko-KR" noProof="0" smtClean="0"/>
              <a:pPr/>
              <a:t>2021-08-13</a:t>
            </a:fld>
            <a:endParaRPr lang="ko-KR" altLang="en-US" noProof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/>
              <a:t>마스터 텍스트 스타일을 편집하려면 클릭</a:t>
            </a:r>
          </a:p>
          <a:p>
            <a:pPr lvl="1"/>
            <a:r>
              <a:rPr lang="ko-KR" altLang="en-US" noProof="0"/>
              <a:t>두 번째 수준</a:t>
            </a:r>
          </a:p>
          <a:p>
            <a:pPr lvl="2"/>
            <a:r>
              <a:rPr lang="ko-KR" altLang="en-US" noProof="0"/>
              <a:t>세 번째 수준</a:t>
            </a:r>
          </a:p>
          <a:p>
            <a:pPr lvl="3"/>
            <a:r>
              <a:rPr lang="ko-KR" altLang="en-US" noProof="0"/>
              <a:t>네 번째 수준</a:t>
            </a:r>
          </a:p>
          <a:p>
            <a:pPr lvl="4"/>
            <a:r>
              <a:rPr lang="ko-KR" altLang="en-US" noProof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j-lt"/>
              </a:defRPr>
            </a:lvl1pPr>
          </a:lstStyle>
          <a:p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j-lt"/>
              </a:defRPr>
            </a:lvl1pPr>
          </a:lstStyle>
          <a:p>
            <a:fld id="{BBA87470-AA8A-4567-A981-F54B6862B3E7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63765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+mj-lt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87470-AA8A-4567-A981-F54B6862B3E7}" type="slidenum">
              <a:rPr lang="en-US" altLang="ko-KR" smtClean="0">
                <a:latin typeface="+mj-lt"/>
              </a:rPr>
              <a:t>1</a:t>
            </a:fld>
            <a:endParaRPr lang="ko-KR" alt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011439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421ECF4-7D7B-4FF0-9ED3-C67FADF05E26}" type="datetime2">
              <a:rPr lang="ko-KR" altLang="en-US" noProof="0" smtClean="0"/>
              <a:t>2021년 8월 13일 금요일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CFEC368-1D7A-4F81-ABF6-AE0E36BAF64C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rtlCol="0" anchor="b">
            <a:noAutofit/>
          </a:bodyPr>
          <a:lstStyle>
            <a:lvl1pPr>
              <a:defRPr sz="5400" cap="all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F118C63-3A2C-4637-A083-661CD31E74FF}" type="datetime2">
              <a:rPr lang="ko-KR" altLang="en-US" noProof="0" smtClean="0"/>
              <a:t>2021년 8월 13일 금요일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CFEC368-1D7A-4F81-ABF6-AE0E36BAF64C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cxnSp>
        <p:nvCxnSpPr>
          <p:cNvPr id="8" name="직선 연결선(S)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rtlCol="0" anchor="b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31EA73DD-C942-4094-8DE7-682189212945}" type="datetime2">
              <a:rPr lang="ko-KR" altLang="en-US" noProof="0" smtClean="0"/>
              <a:t>2021년 8월 13일 금요일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CFEC368-1D7A-4F81-ABF6-AE0E36BAF64C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D7E4FA6-089B-40EB-B12A-F6513F1E503B}" type="datetime2">
              <a:rPr lang="ko-KR" altLang="en-US" noProof="0" smtClean="0"/>
              <a:t>2021년 8월 13일 금요일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CFEC368-1D7A-4F81-ABF6-AE0E36BAF64C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rtlCol="0" anchor="b">
            <a:normAutofit/>
          </a:bodyPr>
          <a:lstStyle>
            <a:lvl1pPr algn="l">
              <a:defRPr sz="4800" b="0" cap="all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A71BC2A-7064-46AA-8A41-2152D90423AA}" type="datetime2">
              <a:rPr lang="ko-KR" altLang="en-US" noProof="0" smtClean="0"/>
              <a:t>2021년 8월 13일 금요일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CFEC368-1D7A-4F81-ABF6-AE0E36BAF64C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cxnSp>
        <p:nvCxnSpPr>
          <p:cNvPr id="7" name="직선 연결선(S)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두 개의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 rtlCol="0"/>
          <a:lstStyle>
            <a:lvl1pPr>
              <a:defRPr sz="28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 rtlCol="0"/>
          <a:lstStyle>
            <a:lvl1pPr>
              <a:defRPr sz="28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274F6C5-A133-491B-88B6-032F9E937956}" type="datetime2">
              <a:rPr lang="ko-KR" altLang="en-US" noProof="0" smtClean="0"/>
              <a:t>2021년 8월 13일 금요일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CFEC368-1D7A-4F81-ABF6-AE0E36BAF64C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 rtlCol="0"/>
          <a:lstStyle>
            <a:lvl1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 rtlCol="0"/>
          <a:lstStyle>
            <a:lvl1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70B2594D-50F0-4E62-82A0-5AD90578D68C}" type="datetime2">
              <a:rPr lang="ko-KR" altLang="en-US" noProof="0" smtClean="0"/>
              <a:t>2021년 8월 13일 금요일</a:t>
            </a:fld>
            <a:endParaRPr lang="ko-KR" altLang="en-US" noProof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endParaRPr lang="ko-KR" altLang="en-US" noProof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CFEC368-1D7A-4F81-ABF6-AE0E36BAF64C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cxnSp>
        <p:nvCxnSpPr>
          <p:cNvPr id="11" name="직선 연결선(S)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1F3D3DB-6C5D-4D34-8A98-C662FF3F21E0}" type="datetime2">
              <a:rPr lang="ko-KR" altLang="en-US" noProof="0" smtClean="0"/>
              <a:t>2021년 8월 13일 금요일</a:t>
            </a:fld>
            <a:endParaRPr lang="ko-KR" altLang="en-US" noProof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endParaRPr lang="ko-KR" altLang="en-US" noProof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CFEC368-1D7A-4F81-ABF6-AE0E36BAF64C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9329A67-E129-489C-A05F-32B332143707}" type="datetime2">
              <a:rPr lang="ko-KR" altLang="en-US" noProof="0" smtClean="0"/>
              <a:t>2021년 8월 13일 금요일</a:t>
            </a:fld>
            <a:endParaRPr lang="ko-KR" altLang="en-US" noProof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endParaRPr lang="ko-KR" altLang="en-US" noProof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CFEC368-1D7A-4F81-ABF6-AE0E36BAF64C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rtlCol="0" anchor="b">
            <a:noAutofit/>
          </a:bodyPr>
          <a:lstStyle>
            <a:lvl1pPr algn="l">
              <a:defRPr sz="24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 rtlCol="0"/>
          <a:lstStyle>
            <a:lvl1pPr>
              <a:defRPr sz="3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8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 rtlCol="0"/>
          <a:lstStyle>
            <a:lvl1pPr marL="0" indent="0">
              <a:buNone/>
              <a:defRPr sz="1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D7E2D06-43B8-496B-80EF-BF972CAD07B0}" type="datetime2">
              <a:rPr lang="ko-KR" altLang="en-US" noProof="0" smtClean="0"/>
              <a:t>2021년 8월 13일 금요일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CFEC368-1D7A-4F81-ABF6-AE0E36BAF64C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cxnSp>
        <p:nvCxnSpPr>
          <p:cNvPr id="9" name="직선 연결선(S)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rtlCol="0" anchor="b">
            <a:normAutofit/>
          </a:bodyPr>
          <a:lstStyle>
            <a:lvl1pPr algn="l">
              <a:defRPr sz="24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 hasCustomPrompt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/>
          <a:lstStyle>
            <a:lvl1pPr marL="0" indent="0">
              <a:buNone/>
              <a:defRPr sz="3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 rtlCol="0"/>
          <a:lstStyle>
            <a:lvl1pPr marL="0" indent="0">
              <a:buNone/>
              <a:defRPr sz="1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3794715-391E-4C38-BC04-2847614BF72C}" type="datetime2">
              <a:rPr lang="ko-KR" altLang="en-US" noProof="0" smtClean="0"/>
              <a:t>2021년 8월 13일 금요일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CFEC368-1D7A-4F81-ABF6-AE0E36BAF64C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29A2C42-71D9-4C3F-BB64-4C91A4B3D513}" type="datetime2">
              <a:rPr lang="ko-KR" altLang="en-US" noProof="0" smtClean="0"/>
              <a:t>2021년 8월 13일 금요일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CFEC368-1D7A-4F81-ABF6-AE0E36BAF64C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선명도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Clarity</ap:Template>
  <ap:TotalTime>8</ap:TotalTime>
  <ap:Words>1</ap:Words>
  <ap:PresentationFormat>화면 슬라이드 쇼(4:3)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ap:HeadingPairs>
  <ap:TitlesOfParts>
    <vt:vector baseType="lpstr" size="4">
      <vt:lpstr>맑은 고딕</vt:lpstr>
      <vt:lpstr>Arial</vt:lpstr>
      <vt:lpstr>선명도</vt:lpstr>
      <vt:lpstr>PowerPoint 프레젠테이션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2014-09-16T21:32:26Z</dcterms:created>
  <dcterms:modified xsi:type="dcterms:W3CDTF">2021-08-13T08:25:52Z</dcterms:modified>
</cp:coreProperties>
</file>