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6619" autoAdjust="0"/>
  </p:normalViewPr>
  <p:slideViewPr>
    <p:cSldViewPr snapToGrid="0">
      <p:cViewPr varScale="1">
        <p:scale>
          <a:sx n="123" d="100"/>
          <a:sy n="123" d="100"/>
        </p:scale>
        <p:origin x="10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7-28T02:07:07.847" v="46" actId="2711"/>
      <pc:docMkLst>
        <pc:docMk/>
      </pc:docMkLst>
      <pc:sldChg chg="modSp mod modNotes modNotesTx">
        <pc:chgData name="Fake Test User" userId="SID-0" providerId="Test" clId="FakeClientId" dt="2021-07-28T02:07:07.847" v="46" actId="2711"/>
        <pc:sldMkLst>
          <pc:docMk/>
          <pc:sldMk cId="1253071169" sldId="256"/>
        </pc:sldMkLst>
        <pc:spChg chg="mod">
          <ac:chgData name="Fake Test User" userId="SID-0" providerId="Test" clId="FakeClientId" dt="2021-07-28T02:01:23.111" v="1" actId="2711"/>
          <ac:spMkLst>
            <pc:docMk/>
            <pc:sldMk cId="1253071169" sldId="256"/>
            <ac:spMk id="2" creationId="{00000000-0000-0000-0000-000000000000}"/>
          </ac:spMkLst>
        </pc:spChg>
        <pc:spChg chg="mod">
          <ac:chgData name="Fake Test User" userId="SID-0" providerId="Test" clId="FakeClientId" dt="2021-07-28T02:01:23.111" v="1" actId="2711"/>
          <ac:spMkLst>
            <pc:docMk/>
            <pc:sldMk cId="1253071169" sldId="256"/>
            <ac:spMk id="3" creationId="{00000000-0000-0000-0000-000000000000}"/>
          </ac:spMkLst>
        </pc:spChg>
        <pc:spChg chg="mod">
          <ac:chgData name="Fake Test User" userId="SID-0" providerId="Test" clId="FakeClientId" dt="2021-07-28T02:01:23.111" v="1" actId="2711"/>
          <ac:spMkLst>
            <pc:docMk/>
            <pc:sldMk cId="1253071169" sldId="256"/>
            <ac:spMk id="4" creationId="{00000000-0000-0000-0000-000000000000}"/>
          </ac:spMkLst>
        </pc:spChg>
        <pc:spChg chg="mod">
          <ac:chgData name="Fake Test User" userId="SID-0" providerId="Test" clId="FakeClientId" dt="2021-07-28T02:01:23.111" v="1" actId="2711"/>
          <ac:spMkLst>
            <pc:docMk/>
            <pc:sldMk cId="1253071169" sldId="256"/>
            <ac:spMk id="5" creationId="{00000000-0000-0000-0000-000000000000}"/>
          </ac:spMkLst>
        </pc:spChg>
        <pc:spChg chg="mod">
          <ac:chgData name="Fake Test User" userId="SID-0" providerId="Test" clId="FakeClientId" dt="2021-07-28T02:01:23.111" v="1" actId="2711"/>
          <ac:spMkLst>
            <pc:docMk/>
            <pc:sldMk cId="1253071169" sldId="256"/>
            <ac:spMk id="6" creationId="{00000000-0000-0000-0000-000000000000}"/>
          </ac:spMkLst>
        </pc:spChg>
      </pc:sldChg>
      <pc:sldMasterChg chg="modSp mod modSldLayout">
        <pc:chgData name="Fake Test User" userId="SID-0" providerId="Test" clId="FakeClientId" dt="2021-07-28T02:03:26.893" v="29" actId="2711"/>
        <pc:sldMasterMkLst>
          <pc:docMk/>
          <pc:sldMasterMk cId="0" sldId="2147483648"/>
        </pc:sldMasterMkLst>
        <pc:spChg chg="mod">
          <ac:chgData name="Fake Test User" userId="SID-0" providerId="Test" clId="FakeClientId" dt="2021-07-28T02:01:41.751" v="4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7-28T02:01:41.751" v="4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7-28T02:01:43.814" v="5" actId="2711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7-28T02:01:43.814" v="5" actId="2711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7-28T02:01:43.814" v="5" actId="2711"/>
          <ac:spMkLst>
            <pc:docMk/>
            <pc:sldMasterMk cId="0" sldId="2147483648"/>
            <ac:spMk id="6" creationId="{00000000-0000-0000-0000-000000000000}"/>
          </ac:spMkLst>
        </pc:spChg>
        <pc:spChg chg="mod">
          <ac:chgData name="Fake Test User" userId="SID-0" providerId="Test" clId="FakeClientId" dt="2021-07-28T02:01:43.814" v="5" actId="2711"/>
          <ac:spMkLst>
            <pc:docMk/>
            <pc:sldMasterMk cId="0" sldId="2147483648"/>
            <ac:spMk id="7" creationId="{00000000-0000-0000-0000-000000000000}"/>
          </ac:spMkLst>
        </pc:spChg>
        <pc:spChg chg="mod">
          <ac:chgData name="Fake Test User" userId="SID-0" providerId="Test" clId="FakeClientId" dt="2021-07-28T02:01:43.814" v="5" actId="2711"/>
          <ac:spMkLst>
            <pc:docMk/>
            <pc:sldMasterMk cId="0" sldId="2147483648"/>
            <ac:spMk id="8" creationId="{00000000-0000-0000-0000-000000000000}"/>
          </ac:spMkLst>
        </pc:spChg>
        <pc:sldLayoutChg chg="modSp mod">
          <pc:chgData name="Fake Test User" userId="SID-0" providerId="Test" clId="FakeClientId" dt="2021-07-28T02:01:50.689" v="7" actId="2711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7-28T02:01:50.689" v="7" actId="2711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1:50.689" v="7" actId="2711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01:50.689" v="7" actId="2711"/>
            <ac:spMkLst>
              <pc:docMk/>
              <pc:sldMasterMk cId="0" sldId="2147483648"/>
              <pc:sldLayoutMk cId="0" sldId="2147483649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2:01:50.689" v="7" actId="2711"/>
            <ac:spMkLst>
              <pc:docMk/>
              <pc:sldMasterMk cId="0" sldId="2147483648"/>
              <pc:sldLayoutMk cId="0" sldId="2147483649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2:01:50.689" v="7" actId="2711"/>
            <ac:spMkLst>
              <pc:docMk/>
              <pc:sldMasterMk cId="0" sldId="2147483648"/>
              <pc:sldLayoutMk cId="0" sldId="2147483649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01:58.814" v="9" actId="2711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7-28T02:01:58.814" v="9" actId="2711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1:58.814" v="9" actId="2711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01:58.814" v="9" actId="2711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01:58.814" v="9" actId="2711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01:58.814" v="9" actId="2711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02:05.720" v="11" actId="2711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7-28T02:02:05.720" v="11" actId="2711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2:05.720" v="11" actId="2711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02:05.720" v="11" actId="2711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02:05.720" v="11" actId="2711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02:05.720" v="11" actId="2711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2:02:05.720" v="11" actId="2711"/>
            <ac:spMkLst>
              <pc:docMk/>
              <pc:sldMasterMk cId="0" sldId="2147483648"/>
              <pc:sldLayoutMk cId="0" sldId="2147483651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2:02:05.720" v="11" actId="2711"/>
            <ac:spMkLst>
              <pc:docMk/>
              <pc:sldMasterMk cId="0" sldId="2147483648"/>
              <pc:sldLayoutMk cId="0" sldId="2147483651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2:02:05.720" v="11" actId="2711"/>
            <ac:spMkLst>
              <pc:docMk/>
              <pc:sldMasterMk cId="0" sldId="2147483648"/>
              <pc:sldLayoutMk cId="0" sldId="2147483651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02:14.002" v="13" actId="2711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7-28T02:02:14.002" v="13" actId="2711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2:14.002" v="13" actId="2711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02:14.002" v="13" actId="2711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02:14.002" v="13" actId="2711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2:02:14.002" v="13" actId="2711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2:02:14.002" v="13" actId="2711"/>
            <ac:spMkLst>
              <pc:docMk/>
              <pc:sldMasterMk cId="0" sldId="2147483648"/>
              <pc:sldLayoutMk cId="0" sldId="2147483652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02:21.424" v="15" actId="2711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7-28T02:02:21.424" v="15" actId="2711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2:21.424" v="15" actId="2711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02:21.424" v="15" actId="2711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02:21.424" v="15" actId="2711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2:02:21.424" v="15" actId="2711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2:02:21.424" v="15" actId="2711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2:02:21.424" v="15" actId="2711"/>
            <ac:spMkLst>
              <pc:docMk/>
              <pc:sldMasterMk cId="0" sldId="2147483648"/>
              <pc:sldLayoutMk cId="0" sldId="2147483653"/>
              <ac:spMk id="11" creationId="{00000000-0000-0000-0000-000000000000}"/>
            </ac:spMkLst>
          </pc:spChg>
          <pc:spChg chg="mod">
            <ac:chgData name="Fake Test User" userId="SID-0" providerId="Test" clId="FakeClientId" dt="2021-07-28T02:02:21.424" v="15" actId="2711"/>
            <ac:spMkLst>
              <pc:docMk/>
              <pc:sldMasterMk cId="0" sldId="2147483648"/>
              <pc:sldLayoutMk cId="0" sldId="2147483653"/>
              <ac:spMk id="1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02:40.408" v="19" actId="2711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7-28T02:02:40.408" v="19" actId="2711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2:40.408" v="19" actId="2711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02:40.408" v="19" actId="2711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02:40.408" v="19" actId="2711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02:46.658" v="21" actId="2711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7-28T02:02:46.658" v="21" actId="2711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2:46.658" v="21" actId="2711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02:46.658" v="21" actId="2711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03:05.846" v="23" actId="2711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7-28T02:03:05.846" v="23" actId="2711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3:05.846" v="23" actId="2711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03:05.846" v="23" actId="2711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03:05.846" v="23" actId="2711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03:05.846" v="23" actId="2711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2:03:05.846" v="23" actId="2711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03:13.424" v="25" actId="2711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7-28T02:03:13.424" v="25" actId="2711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3:13.424" v="25" actId="2711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03:13.424" v="25" actId="2711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03:13.424" v="25" actId="2711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03:13.424" v="25" actId="2711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2:03:13.424" v="25" actId="2711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03:20.111" v="27" actId="2711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7-28T02:03:20.111" v="27" actId="2711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3:20.111" v="27" actId="2711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03:20.111" v="27" actId="2711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03:20.111" v="27" actId="2711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03:20.111" v="27" actId="2711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2:03:26.893" v="29" actId="2711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7-28T02:03:26.893" v="29" actId="2711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2:03:26.893" v="29" actId="2711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2:03:26.893" v="29" actId="2711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2:03:26.893" v="29" actId="2711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2:03:26.893" v="29" actId="2711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8F17F88-6090-4F45-912A-49D7B73C84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>
              <a:latin typeface="+mj-lt"/>
            </a:endParaRP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7804794-3258-422B-BD0B-E138657FF4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3154B-AB33-48DF-8010-E70BFF25D8AF}" type="datetime1">
              <a:rPr lang="ko-KR" altLang="en-US" smtClean="0">
                <a:latin typeface="+mj-lt"/>
              </a:rPr>
              <a:t>2021-07-28</a:t>
            </a:fld>
            <a:endParaRPr lang="ko-KR" altLang="en-US" dirty="0">
              <a:latin typeface="+mj-lt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164C983-D407-4E23-AF94-FCF700B2F5F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>
              <a:latin typeface="+mj-lt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9D3E78D-F369-4062-9249-64A9687487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25E12-85BC-4DC2-83FC-79106D72D6F6}" type="slidenum">
              <a:rPr lang="en-US" altLang="ko-KR" smtClean="0">
                <a:latin typeface="+mj-lt"/>
              </a:rPr>
              <a:t>‹#›</a:t>
            </a:fld>
            <a:endParaRPr lang="ko-KR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500003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j-lt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j-lt"/>
              </a:defRPr>
            </a:lvl1pPr>
          </a:lstStyle>
          <a:p>
            <a:fld id="{38CC3BA4-2A80-40B6-B976-887F7CE31566}" type="datetime1">
              <a:rPr lang="ko-KR" altLang="en-US" smtClean="0"/>
              <a:pPr/>
              <a:t>2021-07-28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j-lt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j-lt"/>
              </a:defRPr>
            </a:lvl1pPr>
          </a:lstStyle>
          <a:p>
            <a:fld id="{5C255905-A188-4135-BB7A-81A483682818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77784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255905-A188-4135-BB7A-81A483682818}" type="slidenum">
              <a:rPr lang="en-US" altLang="ko-KR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9890020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D53862FB-5F42-4114-B9EB-8050DD8211FE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rtlCol="0" anchor="b">
            <a:noAutofit/>
          </a:bodyPr>
          <a:lstStyle>
            <a:lvl1pPr>
              <a:lnSpc>
                <a:spcPct val="100000"/>
              </a:lnSpc>
              <a:defRPr sz="8000">
                <a:latin typeface="+mn-ea"/>
                <a:ea typeface="+mn-ea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 rtlCol="0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ko-KR" altLang="en-US" noProof="0"/>
              <a:t>클릭하여 마스터 부제목 스타일 편집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F8E76ECB-85CD-4459-96E0-4994ABE2B8D6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>
            <a:lvl1pPr>
              <a:defRPr>
                <a:latin typeface="+mn-ea"/>
                <a:ea typeface="+mn-ea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17BEFA6-7BD2-4A4B-8994-C49146ED7DDB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083B5897-6831-4BBB-A2C3-7FD11D7F2858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rtlCol="0"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ea"/>
                <a:ea typeface="+mn-ea"/>
                <a:cs typeface="+mj-cs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722313" y="4068763"/>
            <a:ext cx="7772400" cy="1131887"/>
          </a:xfrm>
        </p:spPr>
        <p:txBody>
          <a:bodyPr rtlCol="0"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E6964936-1F60-4503-9444-70A7A400EB21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>
              <a:latin typeface="+mn-ea"/>
              <a:ea typeface="+mn-ea"/>
            </a:endParaRPr>
          </a:p>
        </p:txBody>
      </p:sp>
      <p:sp>
        <p:nvSpPr>
          <p:cNvPr id="8" name="타원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>
              <a:latin typeface="+mn-ea"/>
              <a:ea typeface="+mn-ea"/>
            </a:endParaRPr>
          </a:p>
        </p:txBody>
      </p:sp>
      <p:sp>
        <p:nvSpPr>
          <p:cNvPr id="9" name="타원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>
              <a:latin typeface="+mn-ea"/>
              <a:ea typeface="+mn-ea"/>
            </a:endParaRPr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400">
                <a:latin typeface="+mn-ea"/>
                <a:ea typeface="+mn-ea"/>
              </a:defRPr>
            </a:lvl1pPr>
            <a:lvl2pPr>
              <a:defRPr sz="1600">
                <a:latin typeface="+mn-ea"/>
                <a:ea typeface="+mn-ea"/>
              </a:defRPr>
            </a:lvl2pPr>
            <a:lvl3pPr>
              <a:defRPr sz="1600">
                <a:latin typeface="+mn-ea"/>
                <a:ea typeface="+mn-ea"/>
              </a:defRPr>
            </a:lvl3pPr>
            <a:lvl4pPr>
              <a:defRPr sz="1600">
                <a:latin typeface="+mn-ea"/>
                <a:ea typeface="+mn-ea"/>
              </a:defRPr>
            </a:lvl4pPr>
            <a:lvl5pPr>
              <a:defRPr sz="1600">
                <a:latin typeface="+mn-ea"/>
                <a:ea typeface="+mn-e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CA7642F4-5116-4F76-9D6E-ED6CFC094E50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3" hasCustomPrompt="1"/>
          </p:nvPr>
        </p:nvSpPr>
        <p:spPr>
          <a:xfrm>
            <a:off x="365760" y="1600200"/>
            <a:ext cx="4041648" cy="4526280"/>
          </a:xfrm>
        </p:spPr>
        <p:txBody>
          <a:bodyPr rtlCol="0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457200" y="1600200"/>
            <a:ext cx="4040188" cy="6096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>
                <a:latin typeface="+mn-ea"/>
                <a:ea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 hasCustomPrompt="1"/>
          </p:nvPr>
        </p:nvSpPr>
        <p:spPr>
          <a:xfrm>
            <a:off x="4648200" y="1600200"/>
            <a:ext cx="4041775" cy="6096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>
                <a:latin typeface="+mn-ea"/>
                <a:ea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41B5527E-2B88-40EA-B1D4-3B586B89077D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3" hasCustomPrompt="1"/>
          </p:nvPr>
        </p:nvSpPr>
        <p:spPr>
          <a:xfrm>
            <a:off x="457200" y="2212848"/>
            <a:ext cx="4041648" cy="3913632"/>
          </a:xfrm>
        </p:spPr>
        <p:txBody>
          <a:bodyPr rtlCol="0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</a:p>
        </p:txBody>
      </p:sp>
      <p:sp>
        <p:nvSpPr>
          <p:cNvPr id="13" name="내용 개체 틀 12"/>
          <p:cNvSpPr>
            <a:spLocks noGrp="1"/>
          </p:cNvSpPr>
          <p:nvPr>
            <p:ph sz="quarter" idx="14" hasCustomPrompt="1"/>
          </p:nvPr>
        </p:nvSpPr>
        <p:spPr>
          <a:xfrm>
            <a:off x="4672584" y="2212848"/>
            <a:ext cx="4041648" cy="3913187"/>
          </a:xfrm>
        </p:spPr>
        <p:txBody>
          <a:bodyPr rtlCol="0"/>
          <a:lstStyle>
            <a:lvl1pPr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FBB4B832-53AD-4AEF-98E5-4C1F64243895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비어 있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ED29CFE2-6E68-446A-B7DD-3396A113DDD3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rtlCol="0"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  <a:latin typeface="+mn-ea"/>
                <a:ea typeface="+mn-ea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719137" y="273050"/>
            <a:ext cx="4995863" cy="5853113"/>
          </a:xfrm>
        </p:spPr>
        <p:txBody>
          <a:bodyPr rtlCol="0"/>
          <a:lstStyle>
            <a:lvl1pPr>
              <a:defRPr sz="3200">
                <a:latin typeface="+mn-ea"/>
                <a:ea typeface="+mn-ea"/>
              </a:defRPr>
            </a:lvl1pPr>
            <a:lvl2pPr>
              <a:defRPr sz="2800">
                <a:latin typeface="+mn-ea"/>
                <a:ea typeface="+mn-ea"/>
              </a:defRPr>
            </a:lvl2pPr>
            <a:lvl3pPr>
              <a:defRPr sz="2400">
                <a:latin typeface="+mn-ea"/>
                <a:ea typeface="+mn-ea"/>
              </a:defRPr>
            </a:lvl3pPr>
            <a:lvl4pPr>
              <a:defRPr sz="2000">
                <a:latin typeface="+mn-ea"/>
                <a:ea typeface="+mn-ea"/>
              </a:defRPr>
            </a:lvl4pPr>
            <a:lvl5pPr>
              <a:defRPr sz="2000">
                <a:latin typeface="+mn-ea"/>
                <a:ea typeface="+mn-e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  <a:p>
            <a:pPr lvl="1" rtl="0"/>
            <a:r>
              <a:rPr lang="ko-KR" altLang="en-US" noProof="0"/>
              <a:t>둘째 수준</a:t>
            </a:r>
          </a:p>
          <a:p>
            <a:pPr lvl="2" rtl="0"/>
            <a:r>
              <a:rPr lang="ko-KR" altLang="en-US" noProof="0"/>
              <a:t>셋째 수준</a:t>
            </a:r>
          </a:p>
          <a:p>
            <a:pPr lvl="3" rtl="0"/>
            <a:r>
              <a:rPr lang="ko-KR" altLang="en-US" noProof="0"/>
              <a:t>넷째 수준</a:t>
            </a:r>
          </a:p>
          <a:p>
            <a:pPr lvl="4" rtl="0"/>
            <a:r>
              <a:rPr lang="ko-KR" altLang="en-US" noProof="0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5907087" y="2438400"/>
            <a:ext cx="3008313" cy="3687763"/>
          </a:xfrm>
        </p:spPr>
        <p:txBody>
          <a:bodyPr rtlCol="0"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>
                <a:latin typeface="+mn-ea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795C9EB2-7EFC-48C7-B44E-63CBE24C4FE8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rtlCol="0" anchor="b"/>
          <a:lstStyle>
            <a:lvl1pPr algn="ctr">
              <a:lnSpc>
                <a:spcPct val="100000"/>
              </a:lnSpc>
              <a:defRPr sz="2800" b="0">
                <a:latin typeface="+mn-ea"/>
                <a:ea typeface="+mn-ea"/>
              </a:defRPr>
            </a:lvl1pPr>
          </a:lstStyle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 hasCustomPrompt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 anchor="t"/>
          <a:lstStyle>
            <a:lvl1pPr marL="0" indent="0" algn="ctr">
              <a:buNone/>
              <a:defRPr sz="3200">
                <a:latin typeface="+mn-ea"/>
                <a:ea typeface="+mn-e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ko-KR" altLang="en-US" noProof="0"/>
              <a:t>그림을 추가하려면 아이콘을 클릭하세요</a:t>
            </a:r>
            <a:r>
              <a:rPr lang="en-US" altLang="ko-KR" noProof="0"/>
              <a:t>.</a:t>
            </a:r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1679576" y="5810250"/>
            <a:ext cx="5711824" cy="533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>
                <a:latin typeface="+mn-ea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ko-KR" altLang="en-US" noProof="0"/>
              <a:t>마스터 텍스트 스타일을 편집하려면 클릭하세요</a:t>
            </a:r>
            <a:r>
              <a:rPr lang="en-US" altLang="ko-KR" noProof="0"/>
              <a:t>.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ADE05E36-D56D-40D8-B995-517339A8DBAA}" type="datetime1">
              <a:rPr lang="ko-KR" altLang="en-US" smtClean="0"/>
              <a:t>2021-07-28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ko-KR" altLang="en-US" noProof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ko-KR" altLang="en-US" noProof="0" dirty="0"/>
              <a:t>마스터 텍스트 스타일을 편집하려면 클릭하세요</a:t>
            </a:r>
            <a:r>
              <a:rPr lang="en-US" altLang="ko-KR" noProof="0" dirty="0"/>
              <a:t>.</a:t>
            </a:r>
          </a:p>
          <a:p>
            <a:pPr lvl="1" rtl="0"/>
            <a:r>
              <a:rPr lang="ko-KR" altLang="en-US" noProof="0" dirty="0"/>
              <a:t>둘째 수준</a:t>
            </a:r>
          </a:p>
          <a:p>
            <a:pPr lvl="2" rtl="0"/>
            <a:r>
              <a:rPr lang="ko-KR" altLang="en-US" noProof="0" dirty="0"/>
              <a:t>셋째 수준</a:t>
            </a:r>
          </a:p>
          <a:p>
            <a:pPr lvl="3" rtl="0"/>
            <a:r>
              <a:rPr lang="ko-KR" altLang="en-US" noProof="0" dirty="0"/>
              <a:t>넷째 수준</a:t>
            </a:r>
          </a:p>
          <a:p>
            <a:pPr lvl="4" rtl="0"/>
            <a:r>
              <a:rPr lang="ko-KR" altLang="en-US" noProof="0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653AE1EF-183A-43ED-B35E-2746AB23B7DF}" type="datetime1">
              <a:rPr lang="ko-KR" altLang="en-US" smtClean="0">
                <a:latin typeface="+mn-ea"/>
              </a:rPr>
              <a:t>2021-07-28</a:t>
            </a:fld>
            <a:endParaRPr lang="ko-KR" altLang="en-US">
              <a:latin typeface="+mn-ea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ko-KR" altLang="en-US"/>
              <a:t>바닥글 텍스트</a:t>
            </a:r>
            <a:endParaRPr lang="ko-KR" altLang="en-US">
              <a:latin typeface="+mn-ea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BA9B540C-44DA-4F69-89C9-7C84606640D3}" type="slidenum">
              <a:rPr lang="en-US" altLang="ko-KR" smtClean="0"/>
              <a:pPr/>
              <a:t>‹#›</a:t>
            </a:fld>
            <a:endParaRPr lang="ko-KR" altLang="en-US">
              <a:latin typeface="+mn-ea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ko-KR" altLang="en-US" sz="1800" kern="1200" noProof="0">
              <a:solidFill>
                <a:schemeClr val="lt1"/>
              </a:solidFill>
              <a:latin typeface="+mn-ea"/>
              <a:ea typeface="+mn-ea"/>
              <a:cs typeface="+mn-cs"/>
            </a:endParaRPr>
          </a:p>
        </p:txBody>
      </p:sp>
      <p:sp>
        <p:nvSpPr>
          <p:cNvPr id="8" name="타원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noProof="0">
              <a:latin typeface="+mn-ea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ea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n-ea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n-ea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n-ea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n-e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ko-KR" altLang="en-US">
              <a:latin typeface="+mn-ea"/>
              <a:ea typeface="+mn-ea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ko-KR" altLang="en-US">
              <a:latin typeface="+mn-ea"/>
            </a:endParaRP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C23D02-89A8-4B38-B9DF-E621402001BC}" type="datetime1">
              <a:rPr lang="ko-KR" altLang="en-US" smtClean="0">
                <a:latin typeface="+mn-ea"/>
              </a:rPr>
              <a:t>2021-07-28</a:t>
            </a:fld>
            <a:endParaRPr lang="ko-KR" altLang="en-US">
              <a:latin typeface="+mn-ea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en-US" altLang="ko-KR" smtClean="0">
                <a:latin typeface="+mn-ea"/>
              </a:rPr>
              <a:pPr/>
              <a:t>1</a:t>
            </a:fld>
            <a:endParaRPr lang="ko-KR" altLang="en-US">
              <a:latin typeface="+mn-ea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ko-KR" altLang="en-US">
                <a:latin typeface="+mn-ea"/>
              </a:rPr>
              <a:t>바닥글 텍스트</a:t>
            </a:r>
          </a:p>
        </p:txBody>
      </p:sp>
    </p:spTree>
    <p:extLst>
      <p:ext uri="{BB962C8B-B14F-4D97-AF65-F5344CB8AC3E}">
        <p14:creationId xmlns:p14="http://schemas.microsoft.com/office/powerpoint/2010/main" val="1253071169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간부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Executive</ap:Template>
  <ap:TotalTime>7</ap:TotalTime>
  <ap:Words>5</ap:Words>
  <ap:PresentationFormat>화면 슬라이드 쇼(4:3)</ap:PresentationFormat>
  <ap:Paragraphs>4</ap:Paragraphs>
  <ap:Slides>1</ap:Slides>
  <ap:Notes>1</ap:Notes>
  <ap:HiddenSlides>0</ap:HiddenSlides>
  <ap:MMClips>0</ap:MMClips>
  <ap:ScaleCrop>false</ap:ScaleCrop>
  <ap:HeadingPairs>
    <vt:vector baseType="variant" size="6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ap:HeadingPairs>
  <ap:TitlesOfParts>
    <vt:vector baseType="lpstr" size="5">
      <vt:lpstr>맑은 고딕</vt:lpstr>
      <vt:lpstr>Arial</vt:lpstr>
      <vt:lpstr>Courier New</vt:lpstr>
      <vt:lpstr>간부</vt:lpstr>
      <vt:lpstr>PowerPoint 프레젠테이션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2014-09-16T21:34:41Z</dcterms:created>
  <dcterms:modified xsi:type="dcterms:W3CDTF">2021-07-28T02:07:45Z</dcterms:modified>
</cp:coreProperties>
</file>