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31B9609-C0E4-44FC-A0DE-1FED44B843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+mj-lt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38098A4-2465-4835-8525-A8112860A5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BB7EB-4FA0-465D-8DAD-744E985D1E42}" type="datetime1">
              <a:rPr lang="ko-KR" altLang="en-US" smtClean="0">
                <a:latin typeface="+mj-lt"/>
              </a:rPr>
              <a:t>2021-08-13</a:t>
            </a:fld>
            <a:endParaRPr lang="ko-KR" altLang="en-US" dirty="0">
              <a:latin typeface="+mj-lt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74719A4-3D2E-4FB2-9F9A-04536C1F91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+mj-lt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C20325-7005-43E4-8C59-EAEB36F056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088EF-65D7-47F4-9706-894033E38AD1}" type="slidenum">
              <a:rPr lang="en-US" altLang="ko-KR" smtClean="0">
                <a:latin typeface="+mj-lt"/>
              </a:rPr>
              <a:t>‹#›</a:t>
            </a:fld>
            <a:endParaRPr lang="ko-KR" alt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7444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j-lt"/>
              </a:defRPr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j-lt"/>
              </a:defRPr>
            </a:lvl1pPr>
          </a:lstStyle>
          <a:p>
            <a:fld id="{2C64C58D-5374-4D39-A144-75E552825829}" type="datetime1">
              <a:rPr lang="ko-KR" altLang="en-US" smtClean="0"/>
              <a:pPr/>
              <a:t>2021-08-13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편집하려면 클릭</a:t>
            </a:r>
          </a:p>
          <a:p>
            <a:pPr lvl="1"/>
            <a:r>
              <a:rPr lang="ko-KR" altLang="en-US" noProof="0"/>
              <a:t>두 번째 수준</a:t>
            </a:r>
          </a:p>
          <a:p>
            <a:pPr lvl="2"/>
            <a:r>
              <a:rPr lang="ko-KR" altLang="en-US" noProof="0"/>
              <a:t>세 번째 수준</a:t>
            </a:r>
          </a:p>
          <a:p>
            <a:pPr lvl="3"/>
            <a:r>
              <a:rPr lang="ko-KR" altLang="en-US" noProof="0"/>
              <a:t>네 번째 수준</a:t>
            </a:r>
          </a:p>
          <a:p>
            <a:pPr lvl="4"/>
            <a:r>
              <a:rPr lang="ko-KR" altLang="en-US" noProof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j-lt"/>
              </a:defRPr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j-lt"/>
              </a:defRPr>
            </a:lvl1pPr>
          </a:lstStyle>
          <a:p>
            <a:fld id="{D81D4801-442E-4A30-950C-CFD761F2C703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55630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+mj-lt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1D4801-442E-4A30-950C-CFD761F2C703}" type="slidenum">
              <a:rPr lang="en-US" altLang="ko-KR" smtClean="0">
                <a:latin typeface="+mj-lt"/>
              </a:rPr>
              <a:t>1</a:t>
            </a:fld>
            <a:endParaRPr lang="ko-KR" alt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213264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2B83ACD-5BAD-4E0A-B946-1F2AB3B6C5D5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4EA7543-9AAE-4E9F-B28C-4FCCFD07D42B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768A8CD-9A9C-480C-A3A7-0999F898BA12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fld id="{F7886C9C-DC18-4195-8FD5-A50AA931D419}" type="slidenum">
              <a:rPr lang="en-US" altLang="ko-KR" noProof="0" smtClean="0"/>
              <a:pPr algn="r"/>
              <a:t>‹#›</a:t>
            </a:fld>
            <a:endParaRPr lang="ko-KR" altLang="en-US" noProof="0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>
              <a:defRPr sz="4200" spc="15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6466448-8475-489C-8BF1-540FBBBE82FB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7886C9C-DC18-4195-8FD5-A50AA931D419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12F9534-5E9A-49A0-9ED5-5BC2612D3360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7886C9C-DC18-4195-8FD5-A50AA931D419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>
              <a:buNone/>
              <a:defRPr sz="2000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DDB37CA-2860-4C5D-A2D1-D58488229838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fld id="{F7886C9C-DC18-4195-8FD5-A50AA931D419}" type="slidenum">
              <a:rPr lang="en-US" altLang="ko-KR" noProof="0" smtClean="0"/>
              <a:pPr algn="r"/>
              <a:t>‹#›</a:t>
            </a:fld>
            <a:endParaRPr lang="ko-KR" altLang="en-US" noProof="0"/>
          </a:p>
        </p:txBody>
      </p:sp>
      <p:sp>
        <p:nvSpPr>
          <p:cNvPr id="11" name="바닥글 개체 틀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12" name="제목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>
              <a:defRPr sz="4200" spc="15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두 개의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0ED14AF-08FB-4629-A7B8-1D09AD201F8D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7886C9C-DC18-4195-8FD5-A50AA931D419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5530B31-DD9F-41FC-99F7-894C3031D044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7886C9C-DC18-4195-8FD5-A50AA931D419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24E1F0E-DE77-45BE-B426-07E9B8B4F850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7886C9C-DC18-4195-8FD5-A50AA931D419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73E8E3C-79EA-47D6-972B-B287375308EF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7886C9C-DC18-4195-8FD5-A50AA931D419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 useBgFill="1">
        <p:nvSpPr>
          <p:cNvPr id="9" name="직사각형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>
              <a:defRPr sz="3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282A602-C4FF-4F54-BD77-86B907CDC931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7886C9C-DC18-4195-8FD5-A50AA931D419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>
              <a:defRPr sz="2000" spc="15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 useBgFill="1">
        <p:nvSpPr>
          <p:cNvPr id="9" name="직사각형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 hasCustomPrompt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5E8A7A3-0FD2-4688-A79F-8396DF60739B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7886C9C-DC18-4195-8FD5-A50AA931D419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>
              <a:defRPr sz="2000" spc="150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198663C-71D2-417A-BA8B-F6C37DE9C508}" type="datetime1">
              <a:rPr lang="ko-KR" altLang="en-US" noProof="0" smtClean="0"/>
              <a:t>2021-08-13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algn="r"/>
            <a:fld id="{F7886C9C-DC18-4195-8FD5-A50AA931D419}" type="slidenum">
              <a:rPr lang="en-US" altLang="ko-KR" noProof="0" smtClean="0"/>
              <a:pPr algn="r"/>
              <a:t>‹#›</a:t>
            </a:fld>
            <a:endParaRPr lang="ko-KR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CB85FB-E4D3-491D-A09F-BA849EBDC8E9}" type="datetime1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2021-08-13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pPr algn="r"/>
              <a:t>1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눈금​​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8</ap:TotalTime>
  <ap:Words>3</ap:Words>
  <ap:PresentationFormat>화면 슬라이드 쇼(4:3)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ap:HeadingPairs>
  <ap:TitlesOfParts>
    <vt:vector baseType="lpstr" size="5">
      <vt:lpstr>맑은 고딕</vt:lpstr>
      <vt:lpstr>Wingdings</vt:lpstr>
      <vt:lpstr>Wingdings 2</vt:lpstr>
      <vt:lpstr>눈금​​</vt:lpstr>
      <vt:lpstr>PowerPoint 프레젠테이션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2021-08-13T08:34:48Z</dcterms:modified>
</cp:coreProperties>
</file>