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ko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94" y="6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0T08:16:29.624" v="29" actId="790"/>
      <pc:docMkLst>
        <pc:docMk/>
      </pc:docMkLst>
      <pc:sldChg chg="modSp mod modNotes">
        <pc:chgData name="Fake Test User" userId="SID-0" providerId="Test" clId="FakeClientId" dt="2021-08-10T08:14:31.421" v="9" actId="947"/>
        <pc:sldMkLst>
          <pc:docMk/>
          <pc:sldMk cId="2028195316" sldId="256"/>
        </pc:sldMkLst>
        <pc:spChg chg="mod">
          <ac:chgData name="Fake Test User" userId="SID-0" providerId="Test" clId="FakeClientId" dt="2021-08-10T08:14:20.186" v="7" actId="790"/>
          <ac:spMkLst>
            <pc:docMk/>
            <pc:sldMk cId="2028195316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0T08:14:20.186" v="7" actId="790"/>
          <ac:spMkLst>
            <pc:docMk/>
            <pc:sldMk cId="2028195316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0T08:16:12.514" v="26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0T08:14:47.749" v="11" actId="947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10T08:14:47.749" v="11" actId="947"/>
          <ac:spMkLst>
            <pc:docMk/>
            <pc:sldMasterMk cId="0" sldId="2147483660"/>
            <ac:spMk id="7" creationId="{00000000-0000-0000-0000-000000000000}"/>
          </ac:spMkLst>
        </pc:spChg>
        <pc:spChg chg="mod">
          <ac:chgData name="Fake Test User" userId="SID-0" providerId="Test" clId="FakeClientId" dt="2021-08-10T08:14:47.749" v="11" actId="947"/>
          <ac:spMkLst>
            <pc:docMk/>
            <pc:sldMasterMk cId="0" sldId="2147483660"/>
            <ac:spMk id="8" creationId="{00000000-0000-0000-0000-000000000000}"/>
          </ac:spMkLst>
        </pc:spChg>
        <pc:spChg chg="mod">
          <ac:chgData name="Fake Test User" userId="SID-0" providerId="Test" clId="FakeClientId" dt="2021-08-10T08:14:47.749" v="11" actId="947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10T08:14:47.749" v="11" actId="947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10T08:14:47.749" v="11" actId="947"/>
          <ac:spMkLst>
            <pc:docMk/>
            <pc:sldMasterMk cId="0" sldId="2147483660"/>
            <ac:spMk id="11" creationId="{00000000-0000-0000-0000-000000000000}"/>
          </ac:spMkLst>
        </pc:spChg>
        <pc:spChg chg="mod">
          <ac:chgData name="Fake Test User" userId="SID-0" providerId="Test" clId="FakeClientId" dt="2021-08-10T08:14:47.749" v="11" actId="947"/>
          <ac:spMkLst>
            <pc:docMk/>
            <pc:sldMasterMk cId="0" sldId="2147483660"/>
            <ac:spMk id="12" creationId="{00000000-0000-0000-0000-000000000000}"/>
          </ac:spMkLst>
        </pc:spChg>
        <pc:spChg chg="mod">
          <ac:chgData name="Fake Test User" userId="SID-0" providerId="Test" clId="FakeClientId" dt="2021-08-10T08:14:38.077" v="10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10T08:14:47.749" v="11" actId="947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10T08:14:47.749" v="11" actId="947"/>
          <ac:spMkLst>
            <pc:docMk/>
            <pc:sldMasterMk cId="0" sldId="2147483660"/>
            <ac:spMk id="15" creationId="{00000000-0000-0000-0000-000000000000}"/>
          </ac:spMkLst>
        </pc:spChg>
        <pc:spChg chg="mod">
          <ac:chgData name="Fake Test User" userId="SID-0" providerId="Test" clId="FakeClientId" dt="2021-08-10T08:14:47.749" v="11" actId="947"/>
          <ac:spMkLst>
            <pc:docMk/>
            <pc:sldMasterMk cId="0" sldId="2147483660"/>
            <ac:spMk id="16" creationId="{00000000-0000-0000-0000-000000000000}"/>
          </ac:spMkLst>
        </pc:spChg>
        <pc:spChg chg="mod">
          <ac:chgData name="Fake Test User" userId="SID-0" providerId="Test" clId="FakeClientId" dt="2021-08-10T08:14:47.749" v="11" actId="947"/>
          <ac:spMkLst>
            <pc:docMk/>
            <pc:sldMasterMk cId="0" sldId="2147483660"/>
            <ac:spMk id="17" creationId="{00000000-0000-0000-0000-000000000000}"/>
          </ac:spMkLst>
        </pc:spChg>
        <pc:spChg chg="mod">
          <ac:chgData name="Fake Test User" userId="SID-0" providerId="Test" clId="FakeClientId" dt="2021-08-10T08:14:38.077" v="10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10T08:14:47.749" v="11" actId="947"/>
          <ac:spMkLst>
            <pc:docMk/>
            <pc:sldMasterMk cId="0" sldId="2147483660"/>
            <ac:spMk id="23" creationId="{00000000-0000-0000-0000-000000000000}"/>
          </ac:spMkLst>
        </pc:spChg>
        <pc:sldLayoutChg chg="modSp mod">
          <pc:chgData name="Fake Test User" userId="SID-0" providerId="Test" clId="FakeClientId" dt="2021-08-10T08:14:58.155" v="13" actId="947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0T08:14:58.155" v="13" actId="947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08:14:58.155" v="13" actId="947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08:14:58.155" v="13" actId="947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0T08:14:58.155" v="13" actId="947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  <pc:spChg chg="mod">
            <ac:chgData name="Fake Test User" userId="SID-0" providerId="Test" clId="FakeClientId" dt="2021-08-10T08:14:58.155" v="13" actId="947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  <pc:spChg chg="mod">
            <ac:chgData name="Fake Test User" userId="SID-0" providerId="Test" clId="FakeClientId" dt="2021-08-10T08:14:58.155" v="13" actId="947"/>
            <ac:spMkLst>
              <pc:docMk/>
              <pc:sldMasterMk cId="0" sldId="2147483660"/>
              <pc:sldLayoutMk cId="0" sldId="2147483661"/>
              <ac:spMk id="32" creationId="{00000000-0000-0000-0000-000000000000}"/>
            </ac:spMkLst>
          </pc:spChg>
          <pc:spChg chg="mod">
            <ac:chgData name="Fake Test User" userId="SID-0" providerId="Test" clId="FakeClientId" dt="2021-08-10T08:14:58.155" v="13" actId="947"/>
            <ac:spMkLst>
              <pc:docMk/>
              <pc:sldMasterMk cId="0" sldId="2147483660"/>
              <pc:sldLayoutMk cId="0" sldId="2147483661"/>
              <ac:spMk id="39" creationId="{00000000-0000-0000-0000-000000000000}"/>
            </ac:spMkLst>
          </pc:spChg>
          <pc:spChg chg="mod">
            <ac:chgData name="Fake Test User" userId="SID-0" providerId="Test" clId="FakeClientId" dt="2021-08-10T08:14:58.155" v="13" actId="947"/>
            <ac:spMkLst>
              <pc:docMk/>
              <pc:sldMasterMk cId="0" sldId="2147483660"/>
              <pc:sldLayoutMk cId="0" sldId="2147483661"/>
              <ac:spMk id="40" creationId="{00000000-0000-0000-0000-000000000000}"/>
            </ac:spMkLst>
          </pc:spChg>
          <pc:spChg chg="mod">
            <ac:chgData name="Fake Test User" userId="SID-0" providerId="Test" clId="FakeClientId" dt="2021-08-10T08:14:58.155" v="13" actId="947"/>
            <ac:spMkLst>
              <pc:docMk/>
              <pc:sldMasterMk cId="0" sldId="2147483660"/>
              <pc:sldLayoutMk cId="0" sldId="2147483661"/>
              <ac:spMk id="41" creationId="{00000000-0000-0000-0000-000000000000}"/>
            </ac:spMkLst>
          </pc:spChg>
          <pc:spChg chg="mod">
            <ac:chgData name="Fake Test User" userId="SID-0" providerId="Test" clId="FakeClientId" dt="2021-08-10T08:14:58.155" v="13" actId="947"/>
            <ac:spMkLst>
              <pc:docMk/>
              <pc:sldMasterMk cId="0" sldId="2147483660"/>
              <pc:sldLayoutMk cId="0" sldId="2147483661"/>
              <ac:spMk id="42" creationId="{00000000-0000-0000-0000-000000000000}"/>
            </ac:spMkLst>
          </pc:spChg>
          <pc:spChg chg="mod">
            <ac:chgData name="Fake Test User" userId="SID-0" providerId="Test" clId="FakeClientId" dt="2021-08-10T08:14:58.155" v="13" actId="947"/>
            <ac:spMkLst>
              <pc:docMk/>
              <pc:sldMasterMk cId="0" sldId="2147483660"/>
              <pc:sldLayoutMk cId="0" sldId="2147483661"/>
              <ac:spMk id="56" creationId="{00000000-0000-0000-0000-000000000000}"/>
            </ac:spMkLst>
          </pc:spChg>
          <pc:spChg chg="mod">
            <ac:chgData name="Fake Test User" userId="SID-0" providerId="Test" clId="FakeClientId" dt="2021-08-10T08:14:58.155" v="13" actId="947"/>
            <ac:spMkLst>
              <pc:docMk/>
              <pc:sldMasterMk cId="0" sldId="2147483660"/>
              <pc:sldLayoutMk cId="0" sldId="2147483661"/>
              <ac:spMk id="65" creationId="{00000000-0000-0000-0000-000000000000}"/>
            </ac:spMkLst>
          </pc:spChg>
          <pc:spChg chg="mod">
            <ac:chgData name="Fake Test User" userId="SID-0" providerId="Test" clId="FakeClientId" dt="2021-08-10T08:14:58.155" v="13" actId="947"/>
            <ac:spMkLst>
              <pc:docMk/>
              <pc:sldMasterMk cId="0" sldId="2147483660"/>
              <pc:sldLayoutMk cId="0" sldId="2147483661"/>
              <ac:spMk id="66" creationId="{00000000-0000-0000-0000-000000000000}"/>
            </ac:spMkLst>
          </pc:spChg>
          <pc:spChg chg="mod">
            <ac:chgData name="Fake Test User" userId="SID-0" providerId="Test" clId="FakeClientId" dt="2021-08-10T08:14:58.155" v="13" actId="947"/>
            <ac:spMkLst>
              <pc:docMk/>
              <pc:sldMasterMk cId="0" sldId="2147483660"/>
              <pc:sldLayoutMk cId="0" sldId="2147483661"/>
              <ac:spMk id="6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8:15:02.671" v="14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0T08:15:02.671" v="14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8:15:02.671" v="14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8:15:02.671" v="14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8:15:02.671" v="14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8:15:02.671" v="14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8:15:17.546" v="16" actId="947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0T08:15:17.546" v="16" actId="947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8:15:17.546" v="16" actId="947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8:15:17.546" v="16" actId="947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8:15:17.546" v="16" actId="947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8:15:17.546" v="16" actId="947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8:15:17.546" v="16" actId="947"/>
            <ac:spMkLst>
              <pc:docMk/>
              <pc:sldMasterMk cId="0" sldId="2147483660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8:15:17.546" v="16" actId="947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08:15:17.546" v="16" actId="947"/>
            <ac:spMkLst>
              <pc:docMk/>
              <pc:sldMasterMk cId="0" sldId="2147483660"/>
              <pc:sldLayoutMk cId="0" sldId="2147483663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08:15:17.546" v="16" actId="947"/>
            <ac:spMkLst>
              <pc:docMk/>
              <pc:sldMasterMk cId="0" sldId="2147483660"/>
              <pc:sldLayoutMk cId="0" sldId="2147483663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0T08:15:17.546" v="16" actId="947"/>
            <ac:spMkLst>
              <pc:docMk/>
              <pc:sldMasterMk cId="0" sldId="2147483660"/>
              <pc:sldLayoutMk cId="0" sldId="2147483663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0T08:15:17.546" v="16" actId="947"/>
            <ac:spMkLst>
              <pc:docMk/>
              <pc:sldMasterMk cId="0" sldId="2147483660"/>
              <pc:sldLayoutMk cId="0" sldId="2147483663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0T08:15:17.546" v="16" actId="947"/>
            <ac:spMkLst>
              <pc:docMk/>
              <pc:sldMasterMk cId="0" sldId="2147483660"/>
              <pc:sldLayoutMk cId="0" sldId="2147483663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0T08:15:17.546" v="16" actId="947"/>
            <ac:spMkLst>
              <pc:docMk/>
              <pc:sldMasterMk cId="0" sldId="2147483660"/>
              <pc:sldLayoutMk cId="0" sldId="2147483663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0T08:15:17.546" v="16" actId="947"/>
            <ac:spMkLst>
              <pc:docMk/>
              <pc:sldMasterMk cId="0" sldId="2147483660"/>
              <pc:sldLayoutMk cId="0" sldId="2147483663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0T08:15:17.546" v="16" actId="947"/>
            <ac:spMkLst>
              <pc:docMk/>
              <pc:sldMasterMk cId="0" sldId="2147483660"/>
              <pc:sldLayoutMk cId="0" sldId="2147483663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0T08:15:17.546" v="16" actId="947"/>
            <ac:spMkLst>
              <pc:docMk/>
              <pc:sldMasterMk cId="0" sldId="2147483660"/>
              <pc:sldLayoutMk cId="0" sldId="2147483663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0T08:15:17.546" v="16" actId="947"/>
            <ac:spMkLst>
              <pc:docMk/>
              <pc:sldMasterMk cId="0" sldId="2147483660"/>
              <pc:sldLayoutMk cId="0" sldId="2147483663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0T08:15:17.546" v="16" actId="947"/>
            <ac:spMkLst>
              <pc:docMk/>
              <pc:sldMasterMk cId="0" sldId="2147483660"/>
              <pc:sldLayoutMk cId="0" sldId="2147483663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0T08:15:17.546" v="16" actId="947"/>
            <ac:spMkLst>
              <pc:docMk/>
              <pc:sldMasterMk cId="0" sldId="2147483660"/>
              <pc:sldLayoutMk cId="0" sldId="2147483663"/>
              <ac:spMk id="20" creationId="{00000000-0000-0000-0000-000000000000}"/>
            </ac:spMkLst>
          </pc:spChg>
          <pc:spChg chg="mod">
            <ac:chgData name="Fake Test User" userId="SID-0" providerId="Test" clId="FakeClientId" dt="2021-08-10T08:15:17.546" v="16" actId="947"/>
            <ac:spMkLst>
              <pc:docMk/>
              <pc:sldMasterMk cId="0" sldId="2147483660"/>
              <pc:sldLayoutMk cId="0" sldId="2147483663"/>
              <ac:spMk id="21" creationId="{00000000-0000-0000-0000-000000000000}"/>
            </ac:spMkLst>
          </pc:spChg>
          <pc:spChg chg="mod">
            <ac:chgData name="Fake Test User" userId="SID-0" providerId="Test" clId="FakeClientId" dt="2021-08-10T08:15:17.546" v="16" actId="947"/>
            <ac:spMkLst>
              <pc:docMk/>
              <pc:sldMasterMk cId="0" sldId="2147483660"/>
              <pc:sldLayoutMk cId="0" sldId="2147483663"/>
              <ac:spMk id="22" creationId="{00000000-0000-0000-0000-000000000000}"/>
            </ac:spMkLst>
          </pc:spChg>
          <pc:spChg chg="mod">
            <ac:chgData name="Fake Test User" userId="SID-0" providerId="Test" clId="FakeClientId" dt="2021-08-10T08:15:17.546" v="16" actId="947"/>
            <ac:spMkLst>
              <pc:docMk/>
              <pc:sldMasterMk cId="0" sldId="2147483660"/>
              <pc:sldLayoutMk cId="0" sldId="2147483663"/>
              <ac:spMk id="23" creationId="{00000000-0000-0000-0000-000000000000}"/>
            </ac:spMkLst>
          </pc:spChg>
          <pc:spChg chg="mod">
            <ac:chgData name="Fake Test User" userId="SID-0" providerId="Test" clId="FakeClientId" dt="2021-08-10T08:15:17.546" v="16" actId="947"/>
            <ac:spMkLst>
              <pc:docMk/>
              <pc:sldMasterMk cId="0" sldId="2147483660"/>
              <pc:sldLayoutMk cId="0" sldId="2147483663"/>
              <ac:spMk id="24" creationId="{00000000-0000-0000-0000-000000000000}"/>
            </ac:spMkLst>
          </pc:spChg>
          <pc:spChg chg="mod">
            <ac:chgData name="Fake Test User" userId="SID-0" providerId="Test" clId="FakeClientId" dt="2021-08-10T08:15:17.546" v="16" actId="947"/>
            <ac:spMkLst>
              <pc:docMk/>
              <pc:sldMasterMk cId="0" sldId="2147483660"/>
              <pc:sldLayoutMk cId="0" sldId="2147483663"/>
              <ac:spMk id="25" creationId="{00000000-0000-0000-0000-000000000000}"/>
            </ac:spMkLst>
          </pc:spChg>
          <pc:spChg chg="mod">
            <ac:chgData name="Fake Test User" userId="SID-0" providerId="Test" clId="FakeClientId" dt="2021-08-10T08:15:17.546" v="16" actId="947"/>
            <ac:spMkLst>
              <pc:docMk/>
              <pc:sldMasterMk cId="0" sldId="2147483660"/>
              <pc:sldLayoutMk cId="0" sldId="2147483663"/>
              <ac:spMk id="26" creationId="{00000000-0000-0000-0000-000000000000}"/>
            </ac:spMkLst>
          </pc:spChg>
          <pc:spChg chg="mod">
            <ac:chgData name="Fake Test User" userId="SID-0" providerId="Test" clId="FakeClientId" dt="2021-08-10T08:15:17.546" v="16" actId="947"/>
            <ac:spMkLst>
              <pc:docMk/>
              <pc:sldMasterMk cId="0" sldId="2147483660"/>
              <pc:sldLayoutMk cId="0" sldId="2147483663"/>
              <ac:spMk id="2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8:15:22.186" v="17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0T08:15:22.186" v="17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8:15:22.186" v="17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8:15:22.186" v="17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8:15:22.186" v="17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8:15:22.186" v="17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8:15:22.186" v="17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8:15:35.155" v="19" actId="947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0T08:15:35.155" v="19" actId="947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8:15:35.155" v="19" actId="947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8:15:35.155" v="19" actId="947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8:15:35.155" v="19" actId="947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8:15:35.155" v="19" actId="947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8:15:35.155" v="19" actId="947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8:15:35.155" v="19" actId="947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0T08:15:35.155" v="19" actId="947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21-08-10T08:15:35.155" v="19" actId="947"/>
            <ac:spMkLst>
              <pc:docMk/>
              <pc:sldMasterMk cId="0" sldId="2147483660"/>
              <pc:sldLayoutMk cId="0" sldId="2147483665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0T08:15:35.155" v="19" actId="947"/>
            <ac:spMkLst>
              <pc:docMk/>
              <pc:sldMasterMk cId="0" sldId="2147483660"/>
              <pc:sldLayoutMk cId="0" sldId="2147483665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0T08:15:35.155" v="19" actId="947"/>
            <ac:spMkLst>
              <pc:docMk/>
              <pc:sldMasterMk cId="0" sldId="2147483660"/>
              <pc:sldLayoutMk cId="0" sldId="2147483665"/>
              <ac:spMk id="18" creationId="{00000000-0000-0000-0000-000000000000}"/>
            </ac:spMkLst>
          </pc:spChg>
          <pc:spChg chg="mod">
            <ac:chgData name="Fake Test User" userId="SID-0" providerId="Test" clId="FakeClientId" dt="2021-08-10T08:15:35.155" v="19" actId="947"/>
            <ac:spMkLst>
              <pc:docMk/>
              <pc:sldMasterMk cId="0" sldId="2147483660"/>
              <pc:sldLayoutMk cId="0" sldId="2147483665"/>
              <ac:spMk id="19" creationId="{00000000-0000-0000-0000-000000000000}"/>
            </ac:spMkLst>
          </pc:spChg>
          <pc:spChg chg="mod">
            <ac:chgData name="Fake Test User" userId="SID-0" providerId="Test" clId="FakeClientId" dt="2021-08-10T08:15:35.155" v="19" actId="947"/>
            <ac:spMkLst>
              <pc:docMk/>
              <pc:sldMasterMk cId="0" sldId="2147483660"/>
              <pc:sldLayoutMk cId="0" sldId="2147483665"/>
              <ac:spMk id="20" creationId="{00000000-0000-0000-0000-000000000000}"/>
            </ac:spMkLst>
          </pc:spChg>
          <pc:spChg chg="mod">
            <ac:chgData name="Fake Test User" userId="SID-0" providerId="Test" clId="FakeClientId" dt="2021-08-10T08:15:35.155" v="19" actId="947"/>
            <ac:spMkLst>
              <pc:docMk/>
              <pc:sldMasterMk cId="0" sldId="2147483660"/>
              <pc:sldLayoutMk cId="0" sldId="2147483665"/>
              <ac:spMk id="21" creationId="{00000000-0000-0000-0000-000000000000}"/>
            </ac:spMkLst>
          </pc:spChg>
          <pc:spChg chg="mod">
            <ac:chgData name="Fake Test User" userId="SID-0" providerId="Test" clId="FakeClientId" dt="2021-08-10T08:15:35.155" v="19" actId="947"/>
            <ac:spMkLst>
              <pc:docMk/>
              <pc:sldMasterMk cId="0" sldId="2147483660"/>
              <pc:sldLayoutMk cId="0" sldId="2147483665"/>
              <ac:spMk id="22" creationId="{00000000-0000-0000-0000-000000000000}"/>
            </ac:spMkLst>
          </pc:spChg>
          <pc:spChg chg="mod">
            <ac:chgData name="Fake Test User" userId="SID-0" providerId="Test" clId="FakeClientId" dt="2021-08-10T08:15:35.155" v="19" actId="947"/>
            <ac:spMkLst>
              <pc:docMk/>
              <pc:sldMasterMk cId="0" sldId="2147483660"/>
              <pc:sldLayoutMk cId="0" sldId="2147483665"/>
              <ac:spMk id="25" creationId="{00000000-0000-0000-0000-000000000000}"/>
            </ac:spMkLst>
          </pc:spChg>
          <pc:spChg chg="mod">
            <ac:chgData name="Fake Test User" userId="SID-0" providerId="Test" clId="FakeClientId" dt="2021-08-10T08:15:35.155" v="19" actId="947"/>
            <ac:spMkLst>
              <pc:docMk/>
              <pc:sldMasterMk cId="0" sldId="2147483660"/>
              <pc:sldLayoutMk cId="0" sldId="2147483665"/>
              <ac:spMk id="29" creationId="{00000000-0000-0000-0000-000000000000}"/>
            </ac:spMkLst>
          </pc:spChg>
          <pc:spChg chg="mod">
            <ac:chgData name="Fake Test User" userId="SID-0" providerId="Test" clId="FakeClientId" dt="2021-08-10T08:15:35.155" v="19" actId="947"/>
            <ac:spMkLst>
              <pc:docMk/>
              <pc:sldMasterMk cId="0" sldId="2147483660"/>
              <pc:sldLayoutMk cId="0" sldId="2147483665"/>
              <ac:spMk id="3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8:15:39.530" v="20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0T08:15:39.530" v="20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8:15:39.530" v="20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8:15:39.530" v="20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8:15:39.530" v="20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8:15:46.061" v="21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0T08:15:46.061" v="21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8:15:46.061" v="21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8:15:46.061" v="21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8:15:50.780" v="22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0T08:15:50.780" v="22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8:15:50.780" v="22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8:15:50.780" v="22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8:15:50.780" v="22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8:15:50.780" v="22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8:15:50.780" v="22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8:16:03.405" v="24" actId="947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0T08:16:03.405" v="24" actId="947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8:16:03.405" v="24" actId="947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8:16:03.405" v="24" actId="947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8:16:03.405" v="24" actId="947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8:16:03.405" v="24" actId="947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0T08:16:03.405" v="24" actId="947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0T08:16:03.405" v="24" actId="947"/>
            <ac:spMkLst>
              <pc:docMk/>
              <pc:sldMasterMk cId="0" sldId="2147483660"/>
              <pc:sldLayoutMk cId="0" sldId="2147483669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8:16:08.139" v="25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0T08:16:08.139" v="25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8:16:08.139" v="25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8:16:08.139" v="25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8:16:08.139" v="25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8:16:08.139" v="25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0T08:16:12.514" v="26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0T08:16:12.514" v="26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0T08:16:12.514" v="26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0T08:16:12.514" v="26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0T08:16:12.514" v="26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0T08:16:12.514" v="26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7D998483-9AA6-46D1-AEC9-3D8481DB7F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0B288E2-C4E6-4251-8C5D-D591D6C15A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3F53A-6DD2-41E9-A67B-277E32B2B52C}" type="datetime1">
              <a:rPr lang="ko-KR" altLang="en-US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2021-08-10</a:t>
            </a:fld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D934DB9-2F47-429D-A935-EE2BD809032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21966B3-67DA-4E64-89F7-C0A855C5E30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9D923-1F9A-4DAF-A53B-F98CACF7A6D9}" type="slidenum">
              <a:rPr lang="en-US" altLang="ko-KR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‹#›</a:t>
            </a:fld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674716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noProof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8EBEB-FA75-4B56-B9F8-9FEE74E0E47D}" type="datetime1">
              <a:rPr lang="ko-KR" altLang="en-US" noProof="0" smtClean="0"/>
              <a:t>2021-08-10</a:t>
            </a:fld>
            <a:endParaRPr lang="ko-KR" altLang="en-US" noProof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/>
            <a:r>
              <a:rPr lang="ko-KR" altLang="en-US" noProof="0"/>
              <a:t>두 번째 수준</a:t>
            </a:r>
          </a:p>
          <a:p>
            <a:pPr lvl="2"/>
            <a:r>
              <a:rPr lang="ko-KR" altLang="en-US" noProof="0"/>
              <a:t>세 번째 수준</a:t>
            </a:r>
          </a:p>
          <a:p>
            <a:pPr lvl="3"/>
            <a:r>
              <a:rPr lang="ko-KR" altLang="en-US" noProof="0"/>
              <a:t>네 번째 수준</a:t>
            </a:r>
          </a:p>
          <a:p>
            <a:pPr lvl="4"/>
            <a:r>
              <a:rPr lang="ko-KR" altLang="en-US" noProof="0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noProof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EC3AB-F9AF-48D7-90C3-C5944E924E28}" type="slidenum">
              <a:rPr lang="en-US" altLang="ko-KR" noProof="0" smtClean="0"/>
              <a:t>‹#›</a:t>
            </a:fld>
            <a:endParaRPr lang="ko-KR" altLang="en-US" noProof="0"/>
          </a:p>
        </p:txBody>
      </p:sp>
    </p:spTree>
    <p:extLst>
      <p:ext uri="{BB962C8B-B14F-4D97-AF65-F5344CB8AC3E}">
        <p14:creationId xmlns:p14="http://schemas.microsoft.com/office/powerpoint/2010/main" val="36381317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0EC3AB-F9AF-48D7-90C3-C5944E924E28}" type="slidenum">
              <a:rPr lang="en-US" altLang="ko-KR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fld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79847335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 noProof="0"/>
              <a:t>마스터 제목 스타일 편집</a:t>
            </a:r>
            <a:endParaRPr kumimoji="0" lang="ko-KR" altLang="en-US" noProof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 eaLnBrk="1" latinLnBrk="0" hangingPunct="1"/>
            <a:r>
              <a:rPr lang="ko-KR" altLang="en-US" noProof="0"/>
              <a:t>둘째 수준</a:t>
            </a:r>
          </a:p>
          <a:p>
            <a:pPr lvl="2" rtl="0" eaLnBrk="1" latinLnBrk="0" hangingPunct="1"/>
            <a:r>
              <a:rPr lang="ko-KR" altLang="en-US" noProof="0"/>
              <a:t>셋째 수준</a:t>
            </a:r>
          </a:p>
          <a:p>
            <a:pPr lvl="3" rtl="0" eaLnBrk="1" latinLnBrk="0" hangingPunct="1"/>
            <a:r>
              <a:rPr lang="ko-KR" altLang="en-US" noProof="0"/>
              <a:t>넷째 수준</a:t>
            </a:r>
          </a:p>
          <a:p>
            <a:pPr lvl="4" rtl="0" eaLnBrk="1" latinLnBrk="0" hangingPunct="1"/>
            <a:r>
              <a:rPr lang="ko-KR" altLang="en-US" noProof="0"/>
              <a:t>다섯째 수준</a:t>
            </a:r>
            <a:endParaRPr kumimoji="0" lang="ko-KR" altLang="en-US" noProof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5641585-8A66-4BF8-8040-D47DF96E7FC6}" type="datetime1">
              <a:rPr lang="ko-KR" altLang="en-US" noProof="0" smtClean="0"/>
              <a:t>2021-08-10</a:t>
            </a:fld>
            <a:endParaRPr lang="ko-KR" altLang="en-US" sz="1100" noProof="0">
              <a:solidFill>
                <a:schemeClr val="tx2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ko-KR" altLang="en-US" sz="1100" noProof="0">
              <a:solidFill>
                <a:schemeClr val="tx2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en-US" altLang="ko-KR" noProof="0" smtClean="0"/>
              <a:pPr algn="l" eaLnBrk="1" latinLnBrk="0" hangingPunct="1"/>
              <a:t>‹#›</a:t>
            </a:fld>
            <a:endParaRPr kumimoji="0" lang="ko-KR" altLang="en-US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C94A4205-8039-40FA-A641-DD45E830A408}" type="datetime1">
              <a:rPr lang="ko-KR" altLang="en-US" smtClean="0"/>
              <a:t>2021-08-10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09CEB3EB-F4F2-46F4-8867-D3C68411A9A0}" type="slidenum">
              <a:rPr lang="en-US" altLang="ko-KR" smtClean="0"/>
              <a:pPr/>
              <a:t>‹#›</a:t>
            </a:fld>
            <a:endParaRPr lang="ko-KR" altLang="en-US"/>
          </a:p>
        </p:txBody>
      </p:sp>
      <p:sp>
        <p:nvSpPr>
          <p:cNvPr id="32" name="직사각형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 rtlCol="0"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extLst/>
          </a:lstStyle>
          <a:p>
            <a:pPr rtl="0"/>
            <a:r>
              <a:rPr lang="ko-KR" altLang="en-US" noProof="0"/>
              <a:t>마스터 제목 스타일 편집</a:t>
            </a:r>
            <a:endParaRPr kumimoji="0" lang="ko-KR" altLang="en-US" noProof="0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rtlCol="0" anchor="b"/>
          <a:lstStyle>
            <a:lvl1pPr marL="0" indent="0" algn="l">
              <a:spcBef>
                <a:spcPts val="0"/>
              </a:spcBef>
              <a:buNone/>
              <a:defRPr sz="2000" baseline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rtl="0"/>
            <a:r>
              <a:rPr lang="ko-KR" altLang="en-US" noProof="0"/>
              <a:t>클릭하여 마스터 부제목 스타일 편집</a:t>
            </a:r>
          </a:p>
        </p:txBody>
      </p:sp>
      <p:sp>
        <p:nvSpPr>
          <p:cNvPr id="56" name="직사각형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5" name="직사각형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rtlCol="0" anchor="ctr"/>
          <a:lstStyle/>
          <a:p>
            <a:pPr rtl="0"/>
            <a:r>
              <a:rPr lang="ko-KR" altLang="en-US" noProof="0"/>
              <a:t>마스터 제목 스타일 편집</a:t>
            </a:r>
            <a:endParaRPr kumimoji="0" lang="ko-KR" altLang="en-US" noProof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274639"/>
            <a:ext cx="58674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 eaLnBrk="1" latinLnBrk="0" hangingPunct="1"/>
            <a:r>
              <a:rPr lang="ko-KR" altLang="en-US" noProof="0"/>
              <a:t>둘째 수준</a:t>
            </a:r>
          </a:p>
          <a:p>
            <a:pPr lvl="2" rtl="0" eaLnBrk="1" latinLnBrk="0" hangingPunct="1"/>
            <a:r>
              <a:rPr lang="ko-KR" altLang="en-US" noProof="0"/>
              <a:t>셋째 수준</a:t>
            </a:r>
          </a:p>
          <a:p>
            <a:pPr lvl="3" rtl="0" eaLnBrk="1" latinLnBrk="0" hangingPunct="1"/>
            <a:r>
              <a:rPr lang="ko-KR" altLang="en-US" noProof="0"/>
              <a:t>넷째 수준</a:t>
            </a:r>
          </a:p>
          <a:p>
            <a:pPr lvl="4" rtl="0" eaLnBrk="1" latinLnBrk="0" hangingPunct="1"/>
            <a:r>
              <a:rPr lang="ko-KR" altLang="en-US" noProof="0"/>
              <a:t>다섯째 수준</a:t>
            </a:r>
            <a:endParaRPr kumimoji="0" lang="ko-KR" altLang="en-US" noProof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0B90D20E-8DD6-4F82-ABDA-21F9355CF0A5}" type="datetime1">
              <a:rPr lang="ko-KR" altLang="en-US" noProof="0" smtClean="0"/>
              <a:t>2021-08-10</a:t>
            </a:fld>
            <a:endParaRPr lang="ko-KR" altLang="en-US" sz="1100" noProof="0">
              <a:solidFill>
                <a:schemeClr val="tx2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ko-KR" altLang="en-US" sz="1100" noProof="0">
              <a:solidFill>
                <a:schemeClr val="tx2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en-US" altLang="ko-KR" noProof="0" smtClean="0"/>
              <a:pPr algn="l" eaLnBrk="1" latinLnBrk="0" hangingPunct="1"/>
              <a:t>‹#›</a:t>
            </a:fld>
            <a:endParaRPr kumimoji="0" lang="ko-KR" altLang="en-US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ko-KR" altLang="en-US" noProof="0"/>
              <a:t>마스터 제목 스타일 편집</a:t>
            </a:r>
            <a:endParaRPr kumimoji="0" lang="ko-KR" altLang="en-US" noProof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 eaLnBrk="1" latinLnBrk="0" hangingPunct="1"/>
            <a:r>
              <a:rPr lang="ko-KR" altLang="en-US" noProof="0"/>
              <a:t>둘째 수준</a:t>
            </a:r>
          </a:p>
          <a:p>
            <a:pPr lvl="2" rtl="0" eaLnBrk="1" latinLnBrk="0" hangingPunct="1"/>
            <a:r>
              <a:rPr lang="ko-KR" altLang="en-US" noProof="0"/>
              <a:t>셋째 수준</a:t>
            </a:r>
          </a:p>
          <a:p>
            <a:pPr lvl="3" rtl="0" eaLnBrk="1" latinLnBrk="0" hangingPunct="1"/>
            <a:r>
              <a:rPr lang="ko-KR" altLang="en-US" noProof="0"/>
              <a:t>넷째 수준</a:t>
            </a:r>
          </a:p>
          <a:p>
            <a:pPr lvl="4" rtl="0" eaLnBrk="1" latinLnBrk="0" hangingPunct="1"/>
            <a:r>
              <a:rPr lang="ko-KR" altLang="en-US" noProof="0"/>
              <a:t>다섯째 수준</a:t>
            </a:r>
            <a:endParaRPr kumimoji="0" lang="ko-KR" altLang="en-US" noProof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B9C3EF5D-0FFC-4C41-B72A-59FB9393FBF6}" type="datetime1">
              <a:rPr lang="ko-KR" altLang="en-US" noProof="0" smtClean="0"/>
              <a:t>2021-08-10</a:t>
            </a:fld>
            <a:endParaRPr lang="ko-KR" altLang="en-US" sz="1100" noProof="0">
              <a:solidFill>
                <a:schemeClr val="tx2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ko-KR" altLang="en-US" sz="1100" noProof="0">
              <a:solidFill>
                <a:schemeClr val="tx2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en-US" altLang="ko-KR" noProof="0" smtClean="0"/>
              <a:pPr algn="l" eaLnBrk="1" latinLnBrk="0" hangingPunct="1"/>
              <a:t>‹#›</a:t>
            </a:fld>
            <a:endParaRPr kumimoji="0" lang="ko-KR" altLang="en-US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자유형(F)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" name="자유형(F)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" name="자유형(F)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" name="자유형(F)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7" name="자유형(F)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" name="자유형(F)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" name="자유형(F)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0" name="자유형(F)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1" name="자유형(F)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" name="자유형(F)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자유형(F)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" name="자유형(F)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" name="자유형(F)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6" name="자유형(F)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7" name="자유형(F)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rtlCol="0" anchor="t"/>
          <a:lstStyle>
            <a:lvl1pPr marL="54864" indent="0">
              <a:buNone/>
              <a:defRPr sz="2000" baseline="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2C36BD5D-D7BA-4AC9-96C7-18A30C6B1AC3}" type="datetime1">
              <a:rPr lang="ko-KR" altLang="en-US" smtClean="0"/>
              <a:t>2021-08-10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09CEB3EB-F4F2-46F4-8867-D3C68411A9A0}" type="slidenum">
              <a:rPr lang="en-US" altLang="ko-KR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 rtlCol="0"/>
          <a:lstStyle>
            <a:lvl1pPr algn="l">
              <a:buNone/>
              <a:defRPr sz="3800" b="0" cap="none" spc="-150"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extLst/>
          </a:lstStyle>
          <a:p>
            <a:pPr rtl="0"/>
            <a:r>
              <a:rPr lang="ko-KR" altLang="en-US" noProof="0"/>
              <a:t>마스터 제목 스타일 편집</a:t>
            </a:r>
            <a:endParaRPr kumimoji="0" lang="ko-KR" altLang="en-US" noProof="0"/>
          </a:p>
        </p:txBody>
      </p:sp>
      <p:sp>
        <p:nvSpPr>
          <p:cNvPr id="8" name="직사각형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 rtlCol="0"/>
          <a:lstStyle/>
          <a:p>
            <a:pPr rtl="0"/>
            <a:r>
              <a:rPr lang="ko-KR" altLang="en-US" noProof="0"/>
              <a:t>마스터 제목 스타일 편집</a:t>
            </a:r>
            <a:endParaRPr kumimoji="0" lang="ko-KR" altLang="en-US" noProof="0"/>
          </a:p>
        </p:txBody>
      </p:sp>
      <p:sp>
        <p:nvSpPr>
          <p:cNvPr id="3" name="내용 개체 틀 2"/>
          <p:cNvSpPr>
            <a:spLocks noGrp="1"/>
          </p:cNvSpPr>
          <p:nvPr>
            <p:ph sz="half" idx="1" hasCustomPrompt="1"/>
          </p:nvPr>
        </p:nvSpPr>
        <p:spPr>
          <a:xfrm>
            <a:off x="464344" y="1770501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 eaLnBrk="1" latinLnBrk="0" hangingPunct="1"/>
            <a:r>
              <a:rPr lang="ko-KR" altLang="en-US" noProof="0"/>
              <a:t>둘째 수준</a:t>
            </a:r>
          </a:p>
          <a:p>
            <a:pPr lvl="2" rtl="0" eaLnBrk="1" latinLnBrk="0" hangingPunct="1"/>
            <a:r>
              <a:rPr lang="ko-KR" altLang="en-US" noProof="0"/>
              <a:t>셋째 수준</a:t>
            </a:r>
          </a:p>
          <a:p>
            <a:pPr lvl="3" rtl="0" eaLnBrk="1" latinLnBrk="0" hangingPunct="1"/>
            <a:r>
              <a:rPr lang="ko-KR" altLang="en-US" noProof="0"/>
              <a:t>넷째 수준</a:t>
            </a:r>
          </a:p>
          <a:p>
            <a:pPr lvl="4" rtl="0" eaLnBrk="1" latinLnBrk="0" hangingPunct="1"/>
            <a:r>
              <a:rPr lang="ko-KR" altLang="en-US" noProof="0"/>
              <a:t>다섯째 수준</a:t>
            </a:r>
            <a:endParaRPr kumimoji="0" lang="ko-KR" altLang="en-US" noProof="0"/>
          </a:p>
        </p:txBody>
      </p:sp>
      <p:sp>
        <p:nvSpPr>
          <p:cNvPr id="4" name="내용 개체 틀 3"/>
          <p:cNvSpPr>
            <a:spLocks noGrp="1"/>
          </p:cNvSpPr>
          <p:nvPr>
            <p:ph sz="half" idx="2" hasCustomPrompt="1"/>
          </p:nvPr>
        </p:nvSpPr>
        <p:spPr>
          <a:xfrm>
            <a:off x="4655344" y="1770501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 eaLnBrk="1" latinLnBrk="0" hangingPunct="1"/>
            <a:r>
              <a:rPr lang="ko-KR" altLang="en-US" noProof="0"/>
              <a:t>둘째 수준</a:t>
            </a:r>
          </a:p>
          <a:p>
            <a:pPr lvl="2" rtl="0" eaLnBrk="1" latinLnBrk="0" hangingPunct="1"/>
            <a:r>
              <a:rPr lang="ko-KR" altLang="en-US" noProof="0"/>
              <a:t>셋째 수준</a:t>
            </a:r>
          </a:p>
          <a:p>
            <a:pPr lvl="3" rtl="0" eaLnBrk="1" latinLnBrk="0" hangingPunct="1"/>
            <a:r>
              <a:rPr lang="ko-KR" altLang="en-US" noProof="0"/>
              <a:t>넷째 수준</a:t>
            </a:r>
          </a:p>
          <a:p>
            <a:pPr lvl="4" rtl="0" eaLnBrk="1" latinLnBrk="0" hangingPunct="1"/>
            <a:r>
              <a:rPr lang="ko-KR" altLang="en-US" noProof="0"/>
              <a:t>다섯째 수준</a:t>
            </a:r>
            <a:endParaRPr kumimoji="0" lang="ko-KR" altLang="en-US" noProof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9BA9C77-EFF7-4B55-BC1B-B592B74681F7}" type="datetime1">
              <a:rPr lang="ko-KR" altLang="en-US" noProof="0" smtClean="0"/>
              <a:t>2021-08-10</a:t>
            </a:fld>
            <a:endParaRPr lang="ko-KR" altLang="en-US" sz="1100" noProof="0">
              <a:solidFill>
                <a:schemeClr val="tx2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ko-KR" altLang="en-US" sz="1100" noProof="0">
              <a:solidFill>
                <a:schemeClr val="tx2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en-US" altLang="ko-KR" noProof="0" smtClean="0"/>
              <a:pPr algn="l" eaLnBrk="1" latinLnBrk="0" hangingPunct="1"/>
              <a:t>‹#›</a:t>
            </a:fld>
            <a:endParaRPr kumimoji="0" lang="ko-KR" altLang="en-US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rtlCol="0" anchor="t"/>
          <a:lstStyle>
            <a:lvl1pPr>
              <a:defRPr sz="4000"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extLst/>
          </a:lstStyle>
          <a:p>
            <a:pPr rtl="0"/>
            <a:r>
              <a:rPr lang="ko-KR" altLang="en-US" noProof="0"/>
              <a:t>마스터 제목 스타일 편집</a:t>
            </a:r>
            <a:endParaRPr kumimoji="0" lang="ko-KR" altLang="en-US" noProof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457200" y="1809750"/>
            <a:ext cx="4040188" cy="639762"/>
          </a:xfrm>
        </p:spPr>
        <p:txBody>
          <a:bodyPr rtlCol="0" anchor="ctr"/>
          <a:lstStyle>
            <a:lvl1pPr marL="73152" indent="0" algn="l">
              <a:buNone/>
              <a:defRPr sz="2400" b="1" baseline="0">
                <a:solidFill>
                  <a:schemeClr val="accent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 hasCustomPrompt="1"/>
          </p:nvPr>
        </p:nvSpPr>
        <p:spPr>
          <a:xfrm>
            <a:off x="4645025" y="1809750"/>
            <a:ext cx="4041775" cy="639762"/>
          </a:xfrm>
        </p:spPr>
        <p:txBody>
          <a:bodyPr rtlCol="0" anchor="ctr"/>
          <a:lstStyle>
            <a:lvl1pPr marL="73152" indent="0">
              <a:buNone/>
              <a:defRPr sz="2400" b="1" baseline="0">
                <a:solidFill>
                  <a:schemeClr val="accent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 hasCustomPrompt="1"/>
          </p:nvPr>
        </p:nvSpPr>
        <p:spPr>
          <a:xfrm>
            <a:off x="457200" y="2459037"/>
            <a:ext cx="4040188" cy="3959352"/>
          </a:xfrm>
        </p:spPr>
        <p:txBody>
          <a:bodyPr rtlCol="0"/>
          <a:lstStyle>
            <a:lvl1pPr>
              <a:defRPr sz="2400"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 sz="2000"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>
              <a:defRPr sz="1800"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defRPr sz="1600"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>
              <a:defRPr sz="1600"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extLst/>
          </a:lstStyle>
          <a:p>
            <a:pPr lvl="0" rtl="0" eaLnBrk="1" latinLnBrk="0" hangingPunct="1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 eaLnBrk="1" latinLnBrk="0" hangingPunct="1"/>
            <a:r>
              <a:rPr lang="ko-KR" altLang="en-US" noProof="0"/>
              <a:t>둘째 수준</a:t>
            </a:r>
          </a:p>
          <a:p>
            <a:pPr lvl="2" rtl="0" eaLnBrk="1" latinLnBrk="0" hangingPunct="1"/>
            <a:r>
              <a:rPr lang="ko-KR" altLang="en-US" noProof="0"/>
              <a:t>셋째 수준</a:t>
            </a:r>
          </a:p>
          <a:p>
            <a:pPr lvl="3" rtl="0" eaLnBrk="1" latinLnBrk="0" hangingPunct="1"/>
            <a:r>
              <a:rPr lang="ko-KR" altLang="en-US" noProof="0"/>
              <a:t>넷째 수준</a:t>
            </a:r>
          </a:p>
          <a:p>
            <a:pPr lvl="4" rtl="0" eaLnBrk="1" latinLnBrk="0" hangingPunct="1"/>
            <a:r>
              <a:rPr lang="ko-KR" altLang="en-US" noProof="0"/>
              <a:t>다섯째 수준</a:t>
            </a:r>
            <a:endParaRPr kumimoji="0" lang="ko-KR" altLang="en-US" noProof="0"/>
          </a:p>
        </p:txBody>
      </p:sp>
      <p:sp>
        <p:nvSpPr>
          <p:cNvPr id="6" name="내용 개체 틀 5"/>
          <p:cNvSpPr>
            <a:spLocks noGrp="1"/>
          </p:cNvSpPr>
          <p:nvPr>
            <p:ph sz="quarter" idx="4" hasCustomPrompt="1"/>
          </p:nvPr>
        </p:nvSpPr>
        <p:spPr>
          <a:xfrm>
            <a:off x="4645025" y="2459037"/>
            <a:ext cx="4041775" cy="3959352"/>
          </a:xfrm>
        </p:spPr>
        <p:txBody>
          <a:bodyPr rtlCol="0"/>
          <a:lstStyle>
            <a:lvl1pPr>
              <a:defRPr sz="2400"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 sz="2000"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>
              <a:defRPr sz="1800"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>
              <a:defRPr sz="1600"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>
              <a:defRPr sz="1600"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extLst/>
          </a:lstStyle>
          <a:p>
            <a:pPr lvl="0" rtl="0" eaLnBrk="1" latinLnBrk="0" hangingPunct="1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 eaLnBrk="1" latinLnBrk="0" hangingPunct="1"/>
            <a:r>
              <a:rPr lang="ko-KR" altLang="en-US" noProof="0"/>
              <a:t>둘째 수준</a:t>
            </a:r>
          </a:p>
          <a:p>
            <a:pPr lvl="2" rtl="0" eaLnBrk="1" latinLnBrk="0" hangingPunct="1"/>
            <a:r>
              <a:rPr lang="ko-KR" altLang="en-US" noProof="0"/>
              <a:t>셋째 수준</a:t>
            </a:r>
          </a:p>
          <a:p>
            <a:pPr lvl="3" rtl="0" eaLnBrk="1" latinLnBrk="0" hangingPunct="1"/>
            <a:r>
              <a:rPr lang="ko-KR" altLang="en-US" noProof="0"/>
              <a:t>넷째 수준</a:t>
            </a:r>
          </a:p>
          <a:p>
            <a:pPr lvl="4" rtl="0" eaLnBrk="1" latinLnBrk="0" hangingPunct="1"/>
            <a:r>
              <a:rPr lang="ko-KR" altLang="en-US" noProof="0"/>
              <a:t>다섯째 수준</a:t>
            </a:r>
            <a:endParaRPr kumimoji="0" lang="ko-KR" altLang="en-US" noProof="0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2270E3CC-BAC5-4250-A5C5-7382EF958287}" type="datetime1">
              <a:rPr lang="ko-KR" altLang="en-US" smtClean="0"/>
              <a:t>2021-08-10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09CEB3EB-F4F2-46F4-8867-D3C68411A9A0}" type="slidenum">
              <a:rPr lang="en-US" altLang="ko-KR" smtClean="0"/>
              <a:pPr/>
              <a:t>‹#›</a:t>
            </a:fld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" name="직사각형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9" name="직사각형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 rtlCol="0"/>
          <a:lstStyle>
            <a:lvl1pPr>
              <a:defRPr sz="4000" cap="none" baseline="0"/>
            </a:lvl1pPr>
            <a:extLst/>
          </a:lstStyle>
          <a:p>
            <a:pPr rtl="0"/>
            <a:r>
              <a:rPr lang="ko-KR" altLang="en-US" noProof="0"/>
              <a:t>마스터 제목 스타일 편집</a:t>
            </a:r>
            <a:endParaRPr kumimoji="0" lang="ko-KR" altLang="en-US" noProof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237E99AC-1482-474C-9B16-5068722CC12D}" type="datetime1">
              <a:rPr lang="ko-KR" altLang="en-US" noProof="0" smtClean="0"/>
              <a:t>2021-08-10</a:t>
            </a:fld>
            <a:endParaRPr lang="ko-KR" altLang="en-US" sz="1100" noProof="0">
              <a:solidFill>
                <a:schemeClr val="tx2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ko-KR" altLang="en-US" sz="1100" noProof="0">
              <a:solidFill>
                <a:schemeClr val="tx2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en-US" altLang="ko-KR" noProof="0" smtClean="0"/>
              <a:pPr algn="l" eaLnBrk="1" latinLnBrk="0" hangingPunct="1"/>
              <a:t>‹#›</a:t>
            </a:fld>
            <a:endParaRPr kumimoji="0" lang="ko-KR" altLang="en-US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비어 있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E98E283-B45C-4727-AFDB-0E249A878258}" type="datetime1">
              <a:rPr lang="ko-KR" altLang="en-US" noProof="0" smtClean="0"/>
              <a:t>2021-08-10</a:t>
            </a:fld>
            <a:endParaRPr lang="ko-KR" altLang="en-US" sz="1100" noProof="0">
              <a:solidFill>
                <a:schemeClr val="tx2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ko-KR" altLang="en-US" sz="1100" noProof="0">
              <a:solidFill>
                <a:schemeClr val="tx2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en-US" altLang="ko-KR" noProof="0" smtClean="0"/>
              <a:pPr algn="l" eaLnBrk="1" latinLnBrk="0" hangingPunct="1"/>
              <a:t>‹#›</a:t>
            </a:fld>
            <a:endParaRPr kumimoji="0" lang="ko-KR" altLang="en-US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rtlCol="0" anchor="ctr"/>
          <a:lstStyle>
            <a:lvl1pPr algn="l">
              <a:buNone/>
              <a:defRPr sz="3600" b="0"/>
            </a:lvl1pPr>
            <a:extLst/>
          </a:lstStyle>
          <a:p>
            <a:pPr rtl="0"/>
            <a:r>
              <a:rPr lang="ko-KR" altLang="en-US" noProof="0"/>
              <a:t>마스터 제목 스타일 편집</a:t>
            </a:r>
            <a:endParaRPr kumimoji="0" lang="ko-KR" altLang="en-US" noProof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 hasCustomPrompt="1"/>
          </p:nvPr>
        </p:nvSpPr>
        <p:spPr>
          <a:xfrm>
            <a:off x="685800" y="1435100"/>
            <a:ext cx="2514600" cy="4572000"/>
          </a:xfrm>
        </p:spPr>
        <p:txBody>
          <a:bodyPr rtlCol="0"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rtl="0" eaLnBrk="1" latinLnBrk="0" hangingPunct="1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 hasCustomPrompt="1"/>
          </p:nvPr>
        </p:nvSpPr>
        <p:spPr>
          <a:xfrm>
            <a:off x="3429000" y="1435100"/>
            <a:ext cx="5486400" cy="45720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rtl="0" eaLnBrk="1" latinLnBrk="0" hangingPunct="1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 eaLnBrk="1" latinLnBrk="0" hangingPunct="1"/>
            <a:r>
              <a:rPr lang="ko-KR" altLang="en-US" noProof="0"/>
              <a:t>둘째 수준</a:t>
            </a:r>
          </a:p>
          <a:p>
            <a:pPr lvl="2" rtl="0" eaLnBrk="1" latinLnBrk="0" hangingPunct="1"/>
            <a:r>
              <a:rPr lang="ko-KR" altLang="en-US" noProof="0"/>
              <a:t>셋째 수준</a:t>
            </a:r>
          </a:p>
          <a:p>
            <a:pPr lvl="3" rtl="0" eaLnBrk="1" latinLnBrk="0" hangingPunct="1"/>
            <a:r>
              <a:rPr lang="ko-KR" altLang="en-US" noProof="0"/>
              <a:t>넷째 수준</a:t>
            </a:r>
          </a:p>
          <a:p>
            <a:pPr lvl="4" rtl="0" eaLnBrk="1" latinLnBrk="0" hangingPunct="1"/>
            <a:r>
              <a:rPr lang="ko-KR" altLang="en-US" noProof="0"/>
              <a:t>다섯째 수준</a:t>
            </a:r>
            <a:endParaRPr kumimoji="0" lang="ko-KR" altLang="en-US" noProof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BFDA362-50F1-4C54-A80C-CB960A2B1B0A}" type="datetime1">
              <a:rPr lang="ko-KR" altLang="en-US" noProof="0" smtClean="0"/>
              <a:t>2021-08-10</a:t>
            </a:fld>
            <a:endParaRPr lang="ko-KR" altLang="en-US" sz="1100" noProof="0">
              <a:solidFill>
                <a:schemeClr val="tx2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r" rtl="0" eaLnBrk="1" latinLnBrk="0" hangingPunct="1"/>
            <a:endParaRPr kumimoji="0" lang="ko-KR" altLang="en-US" sz="1100" noProof="0">
              <a:solidFill>
                <a:schemeClr val="tx2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l" rtl="0" eaLnBrk="1" latinLnBrk="0" hangingPunct="1"/>
            <a:fld id="{09CEB3EB-F4F2-46F4-8867-D3C68411A9A0}" type="slidenum">
              <a:rPr kumimoji="0" lang="en-US" altLang="ko-KR" noProof="0" smtClean="0"/>
              <a:pPr algn="l" eaLnBrk="1" latinLnBrk="0" hangingPunct="1"/>
              <a:t>‹#›</a:t>
            </a:fld>
            <a:endParaRPr kumimoji="0" lang="ko-KR" altLang="en-US" sz="1200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9" name="직선 연결선(S)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그룹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직선 연결선(S)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연결선(S)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(S)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rtlCol="0" anchor="b"/>
          <a:lstStyle>
            <a:lvl1pPr algn="l">
              <a:buNone/>
              <a:defRPr sz="2100" b="0"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extLst/>
          </a:lstStyle>
          <a:p>
            <a:pPr rtl="0"/>
            <a:r>
              <a:rPr lang="ko-KR" altLang="en-US" noProof="0"/>
              <a:t>마스터 제목 스타일 편집</a:t>
            </a:r>
            <a:endParaRPr kumimoji="0" lang="ko-KR" altLang="en-US" noProof="0"/>
          </a:p>
        </p:txBody>
      </p:sp>
      <p:sp>
        <p:nvSpPr>
          <p:cNvPr id="3" name="그림 개체 틀 2"/>
          <p:cNvSpPr>
            <a:spLocks noGrp="1"/>
          </p:cNvSpPr>
          <p:nvPr>
            <p:ph type="pic" idx="1" hasCustomPrompt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 rtlCol="0"/>
          <a:lstStyle>
            <a:lvl1pPr marL="0" indent="0">
              <a:buNone/>
              <a:defRPr sz="3200"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extLst/>
          </a:lstStyle>
          <a:p>
            <a:pPr rtl="0"/>
            <a:r>
              <a:rPr lang="ko-KR" altLang="en-US" noProof="0"/>
              <a:t>그림을 추가하려면 아이콘을 클릭하세요</a:t>
            </a:r>
            <a:r>
              <a:rPr lang="en-US" altLang="ko-KR" noProof="0"/>
              <a:t>.</a:t>
            </a:r>
            <a:endParaRPr kumimoji="0"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 hasCustomPrompt="1"/>
          </p:nvPr>
        </p:nvSpPr>
        <p:spPr bwMode="grayWhite">
          <a:xfrm>
            <a:off x="914400" y="1150144"/>
            <a:ext cx="6858000" cy="685800"/>
          </a:xfrm>
        </p:spPr>
        <p:txBody>
          <a:bodyPr rtlCol="0"/>
          <a:lstStyle>
            <a:lvl1pPr marL="27432" indent="0">
              <a:spcBef>
                <a:spcPts val="0"/>
              </a:spcBef>
              <a:buNone/>
              <a:defRPr sz="1400" baseline="0">
                <a:solidFill>
                  <a:srgbClr val="FF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rtl="0" eaLnBrk="1" latinLnBrk="0" hangingPunct="1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</p:txBody>
      </p:sp>
      <p:grpSp>
        <p:nvGrpSpPr>
          <p:cNvPr id="14" name="그룹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직선 연결선(S)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(S)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(S)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그룹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직선 연결선(S)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(S)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연결선(S)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 rtlCol="0"/>
          <a:lstStyle>
            <a:lvl1pPr>
              <a:defRPr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F006A92D-A6B7-48AC-BA4C-7ABB6F4CAEF8}" type="datetime1">
              <a:rPr lang="ko-KR" altLang="en-US" smtClean="0"/>
              <a:t>2021-08-10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 rtlCol="0"/>
          <a:lstStyle>
            <a:lvl1pPr>
              <a:defRPr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 rtlCol="0"/>
          <a:lstStyle>
            <a:lvl1pPr>
              <a:defRPr baseline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09CEB3EB-F4F2-46F4-8867-D3C68411A9A0}" type="slidenum">
              <a:rPr lang="en-US" altLang="ko-KR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ko-KR" altLang="en-US" baseline="0" noProof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rtlCol="0" anchor="t">
            <a:noAutofit/>
          </a:bodyPr>
          <a:lstStyle/>
          <a:p>
            <a:pPr rtl="0"/>
            <a:r>
              <a:rPr lang="ko-KR" altLang="en-US" noProof="0"/>
              <a:t>마스터 제목 스타일 편집</a:t>
            </a:r>
            <a:endParaRPr kumimoji="0" lang="ko-KR" altLang="en-US" noProof="0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ko-KR" altLang="en-US" noProof="0"/>
              <a:t>마스터 텍스트 스타일을 편집하려면 클릭하세요</a:t>
            </a:r>
            <a:r>
              <a:rPr lang="en-US" altLang="ko-KR" noProof="0"/>
              <a:t>.</a:t>
            </a:r>
          </a:p>
          <a:p>
            <a:pPr lvl="1" rtl="0" eaLnBrk="1" latinLnBrk="0" hangingPunct="1"/>
            <a:r>
              <a:rPr lang="ko-KR" altLang="en-US" noProof="0"/>
              <a:t>둘째 수준</a:t>
            </a:r>
          </a:p>
          <a:p>
            <a:pPr lvl="2" rtl="0" eaLnBrk="1" latinLnBrk="0" hangingPunct="1"/>
            <a:r>
              <a:rPr lang="ko-KR" altLang="en-US" noProof="0"/>
              <a:t>셋째 수준</a:t>
            </a:r>
          </a:p>
          <a:p>
            <a:pPr lvl="3" rtl="0" eaLnBrk="1" latinLnBrk="0" hangingPunct="1"/>
            <a:r>
              <a:rPr lang="ko-KR" altLang="en-US" noProof="0"/>
              <a:t>넷째 수준</a:t>
            </a:r>
          </a:p>
          <a:p>
            <a:pPr lvl="4" rtl="0" eaLnBrk="1" latinLnBrk="0" hangingPunct="1"/>
            <a:r>
              <a:rPr lang="ko-KR" altLang="en-US" noProof="0"/>
              <a:t>다섯째 수준</a:t>
            </a:r>
            <a:endParaRPr kumimoji="0" lang="ko-KR" altLang="en-US" noProof="0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 baseline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extLst/>
          </a:lstStyle>
          <a:p>
            <a:fld id="{4A33AF76-5B71-474A-AFB9-72C3CC7F7F9F}" type="datetime1">
              <a:rPr lang="ko-KR" altLang="en-US" smtClean="0"/>
              <a:t>2021-08-10</a:t>
            </a:fld>
            <a:endParaRPr lang="ko-KR" altLang="en-US">
              <a:latin typeface="맑은 고딕" panose="020B0503020000020004" pitchFamily="50" charset="-127"/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100" baseline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extLst/>
          </a:lstStyle>
          <a:p>
            <a:endParaRPr lang="ko-KR" altLang="en-US">
              <a:latin typeface="맑은 고딕" panose="020B0503020000020004" pitchFamily="50" charset="-127"/>
            </a:endParaRPr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200" baseline="0">
                <a:solidFill>
                  <a:schemeClr val="tx2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extLst/>
          </a:lstStyle>
          <a:p>
            <a:fld id="{09CEB3EB-F4F2-46F4-8867-D3C68411A9A0}" type="slidenum">
              <a:rPr lang="en-US" altLang="ko-KR" smtClean="0"/>
              <a:pPr/>
              <a:t>‹#›</a:t>
            </a:fld>
            <a:endParaRPr lang="ko-KR" altLang="en-US">
              <a:latin typeface="맑은 고딕" panose="020B0503020000020004" pitchFamily="50" charset="-127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 baseline="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 baseline="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 baseline="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 baseline="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 baseline="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993294" cy="1975104"/>
          </a:xfrm>
        </p:spPr>
        <p:txBody>
          <a:bodyPr rtlCol="0"/>
          <a:lstStyle/>
          <a:p>
            <a:pPr rtl="0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914399" y="2834640"/>
            <a:ext cx="7993293" cy="1508760"/>
          </a:xfrm>
        </p:spPr>
        <p:txBody>
          <a:bodyPr rtlCol="0"/>
          <a:lstStyle/>
          <a:p>
            <a:pPr rtl="0"/>
            <a:endParaRPr lang="ko-KR" altLang="en-US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28195316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메트로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Metro</ap:Template>
  <ap:TotalTime>4</ap:TotalTime>
  <ap:Words>1</ap:Words>
  <ap:PresentationFormat>화면 슬라이드 쇼(4:3)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ap:HeadingPairs>
  <ap:TitlesOfParts>
    <vt:vector baseType="lpstr" size="6">
      <vt:lpstr>맑은 고딕</vt:lpstr>
      <vt:lpstr>Wingdings</vt:lpstr>
      <vt:lpstr>Wingdings 2</vt:lpstr>
      <vt:lpstr>Wingdings 3</vt:lpstr>
      <vt:lpstr>메트로</vt:lpstr>
      <vt:lpstr>PowerPoint 프레젠테이션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2014-09-16T21:36:45Z</dcterms:created>
  <dcterms:modified xsi:type="dcterms:W3CDTF">2021-08-10T08:17:32Z</dcterms:modified>
</cp:coreProperties>
</file>