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220" autoAdjust="0"/>
  </p:normalViewPr>
  <p:slideViewPr>
    <p:cSldViewPr snapToGrid="0">
      <p:cViewPr varScale="1">
        <p:scale>
          <a:sx n="123" d="100"/>
          <a:sy n="123" d="100"/>
        </p:scale>
        <p:origin x="10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8T02:41:50.541" v="35" actId="2711"/>
      <pc:docMkLst>
        <pc:docMk/>
      </pc:docMkLst>
      <pc:sldChg chg="modSp mod modNotes modNotesTx">
        <pc:chgData name="Fake Test User" userId="SID-0" providerId="Test" clId="FakeClientId" dt="2021-07-28T02:41:50.541" v="35" actId="2711"/>
        <pc:sldMkLst>
          <pc:docMk/>
          <pc:sldMk cId="871298991" sldId="256"/>
        </pc:sldMkLst>
        <pc:spChg chg="mod">
          <ac:chgData name="Fake Test User" userId="SID-0" providerId="Test" clId="FakeClientId" dt="2021-07-28T02:38:11.937" v="1" actId="2711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2:38:11.937" v="1" actId="2711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2:39:58.344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2:38:34.328" v="4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2:38:34.328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8T02:38:36.421" v="5" actId="2711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8T02:38:36.421" v="5" actId="2711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8T02:38:36.421" v="5" actId="2711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8T02:38:44.171" v="7" actId="2711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2:38:44.171" v="7" actId="2711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8:54.484" v="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2:38:54.484" v="8" actId="790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2:38:54.484" v="8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2:38:54.484" v="8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2:38:54.484" v="8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2:38:54.484" v="8" actId="790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01.062" v="9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2:39:01.062" v="9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01.062" v="9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01.062" v="9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2:39:01.062" v="9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2:39:01.062" v="9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07.375" v="10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2:39:07.375" v="10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16.547" v="12" actId="2711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8T02:39:16.547" v="12" actId="2711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23.265" v="13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02:39:23.265" v="13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23.265" v="13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23.265" v="13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2:39:23.265" v="13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29.719" v="14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02:39:29.719" v="14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29.719" v="14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29.719" v="14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39.297" v="16" actId="2711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8T02:39:39.297" v="16" actId="2711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47.359" v="18" actId="2711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2:39:47.359" v="18" actId="2711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52.390" v="19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02:39:52.390" v="19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52.390" v="19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52.390" v="19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2:39:52.390" v="19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2:39:52.390" v="19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2:39:58.344" v="20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02:39:58.344" v="20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2:39:58.344" v="20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2:39:58.344" v="20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2:39:58.344" v="20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2:39:58.344" v="20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B1DE31D-B856-4E74-B132-78689D5695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1E5C94D-8E08-46CD-A3D2-621D6EFFC4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DB01F-6EC2-4712-856F-FC8647396966}" type="datetime1">
              <a:rPr lang="ko-KR" altLang="en-US" smtClean="0">
                <a:latin typeface="+mj-lt"/>
              </a:rPr>
              <a:t>2021-07-28</a:t>
            </a:fld>
            <a:endParaRPr lang="ko-KR" altLang="en-US">
              <a:latin typeface="+mj-lt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1728DF6-8439-4B76-84D3-A8A0F769DB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+mj-lt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773282-1B2F-4130-8A0F-9DE12BCC96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2946-665C-4D7A-9E24-4CBF861FB3FD}" type="slidenum">
              <a:rPr lang="en-US" altLang="ko-KR" smtClean="0">
                <a:latin typeface="+mj-lt"/>
              </a:rPr>
              <a:t>‹#›</a:t>
            </a:fld>
            <a:endParaRPr lang="ko-KR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9667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j-lt"/>
              </a:defRPr>
            </a:lvl1pPr>
          </a:lstStyle>
          <a:p>
            <a:fld id="{AA375E71-A262-4B21-AF23-37B48AE9C460}" type="datetime1">
              <a:rPr lang="ko-KR" altLang="en-US" smtClean="0"/>
              <a:pPr/>
              <a:t>2021-07-28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j-lt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j-lt"/>
              </a:defRPr>
            </a:lvl1pPr>
          </a:lstStyle>
          <a:p>
            <a:fld id="{B6B1590B-F73A-4667-BA30-37B7851049E2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4248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1590B-F73A-4667-BA30-37B7851049E2}" type="slidenum">
              <a:rPr lang="en-US" altLang="ko-KR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4708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53A480F-249E-4D78-94E7-AD5D9E42D482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kumimoji="0" lang="ko-KR" altLang="en-US" noProof="0"/>
          </a:p>
        </p:txBody>
      </p:sp>
      <p:sp>
        <p:nvSpPr>
          <p:cNvPr id="28" name="제목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cxnSp>
        <p:nvCxnSpPr>
          <p:cNvPr id="8" name="직선 연결선(S)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(S)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D6FA8CC-4A4E-4F75-BB88-6EBE147703E8}" type="datetime1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E57653-3E58-4892-A7ED-712530ACC68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9EAEAC1-E8FD-4494-89AE-F1CB3F667411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B0EFF38D-35B2-4601-966F-7B3E0037FA3E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  <p:sp>
        <p:nvSpPr>
          <p:cNvPr id="16" name="바닥글 개체 틀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B174553-FBF8-407B-9141-4BFA211DFD8E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cxnSp>
        <p:nvCxnSpPr>
          <p:cNvPr id="7" name="직선 연결선(S)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E24306D-1E26-45F8-86D7-DCCDC5D61C24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11" name="내용 개체 틀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13" name="내용 개체 틀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E57653-3E58-4892-A7ED-712530ACC68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D05F584-90FC-4AA1-97F0-0E13036BA34B}" type="datetime1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2" name="내용 개체 틀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34" name="내용 개체 틀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12" name="텍스트 개체 틀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cxnSp>
        <p:nvCxnSpPr>
          <p:cNvPr id="10" name="직선 연결선(S)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(S)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AA6FE9-F53F-4DCA-9B67-49E9D1695530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9FFF2EB-4969-4610-A623-5779779201DC}" type="datetime1">
              <a:rPr lang="ko-KR" altLang="en-US" noProof="0" smtClean="0"/>
              <a:t>2021-07-28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ko-KR" noProof="0" smtClean="0"/>
              <a:pPr eaLnBrk="1" latinLnBrk="0" hangingPunct="1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9CCA8C6-A262-4A09-B709-30E1EF49BD0A}" type="datetime1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E57653-3E58-4892-A7ED-712530ACC68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 hasCustomPrompt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kumimoji="0"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D073FF3-4531-43D1-B6D3-7BA7FD11758B}" type="datetime1">
              <a:rPr lang="ko-KR" altLang="en-US" smtClean="0"/>
              <a:t>2021-07-28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E57653-3E58-4892-A7ED-712530ACC68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 eaLnBrk="1" latinLnBrk="0" hangingPunct="1"/>
            <a:r>
              <a:rPr lang="ko-KR" altLang="en-US" noProof="0" dirty="0"/>
              <a:t>둘째 수준</a:t>
            </a:r>
          </a:p>
          <a:p>
            <a:pPr lvl="2" rtl="0" eaLnBrk="1" latinLnBrk="0" hangingPunct="1"/>
            <a:r>
              <a:rPr lang="ko-KR" altLang="en-US" noProof="0" dirty="0"/>
              <a:t>셋째 수준</a:t>
            </a:r>
          </a:p>
          <a:p>
            <a:pPr lvl="3" rtl="0" eaLnBrk="1" latinLnBrk="0" hangingPunct="1"/>
            <a:r>
              <a:rPr lang="ko-KR" altLang="en-US" noProof="0" dirty="0"/>
              <a:t>넷째 수준</a:t>
            </a:r>
          </a:p>
          <a:p>
            <a:pPr lvl="4" rtl="0" eaLnBrk="1" latinLnBrk="0" hangingPunct="1"/>
            <a:r>
              <a:rPr lang="ko-KR" altLang="en-US" noProof="0" dirty="0"/>
              <a:t>다섯째 수준</a:t>
            </a:r>
            <a:endParaRPr kumimoji="0" lang="ko-KR" altLang="en-US" noProof="0" dirty="0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6632854-84FA-4246-985A-E51A237A441C}" type="datetime1">
              <a:rPr lang="ko-KR" altLang="en-US" smtClean="0"/>
              <a:t>2021-07-28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2E57653-3E58-4892-A7ED-712530ACC680}" type="slidenum">
              <a:rPr lang="en-US" altLang="ko-KR" smtClean="0"/>
              <a:pPr/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종이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4</ap:TotalTime>
  <ap:Words>1</ap:Words>
  <ap:PresentationFormat>화면 슬라이드 쇼(4:3)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4">
      <vt:lpstr>맑은 고딕</vt:lpstr>
      <vt:lpstr>Wingdings 2</vt:lpstr>
      <vt:lpstr>종이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2021-07-28T02:41:57Z</dcterms:modified>
</cp:coreProperties>
</file>