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94" y="6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08:25:11.416" v="27" actId="790"/>
      <pc:docMkLst>
        <pc:docMk/>
      </pc:docMkLst>
      <pc:sldChg chg="modSp mod modNotes">
        <pc:chgData name="Fake Test User" userId="SID-0" providerId="Test" clId="FakeClientId" dt="2021-08-10T08:22:55.806" v="6" actId="947"/>
        <pc:sldMkLst>
          <pc:docMk/>
          <pc:sldMk cId="3731197474" sldId="256"/>
        </pc:sldMkLst>
        <pc:spChg chg="mod">
          <ac:chgData name="Fake Test User" userId="SID-0" providerId="Test" clId="FakeClientId" dt="2021-08-10T08:22:43.697" v="4" actId="947"/>
          <ac:spMkLst>
            <pc:docMk/>
            <pc:sldMk cId="373119747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8:22:43.697" v="4" actId="947"/>
          <ac:spMkLst>
            <pc:docMk/>
            <pc:sldMk cId="373119747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8:24:52.854" v="24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08:23:11.150" v="8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10T08:23:16.588" v="9" actId="947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0T08:23:16.588" v="9" actId="947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0T08:23:11.150" v="8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0T08:23:16.588" v="9" actId="947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0T08:23:16.588" v="9" actId="947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10T08:23:16.588" v="9" actId="947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0T08:23:16.588" v="9" actId="947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10T08:23:16.588" v="9" actId="947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0T08:23:16.588" v="9" actId="947"/>
          <ac:spMkLst>
            <pc:docMk/>
            <pc:sldMasterMk cId="0" sldId="2147483660"/>
            <ac:spMk id="24" creationId="{00000000-0000-0000-0000-000000000000}"/>
          </ac:spMkLst>
        </pc:spChg>
        <pc:sldLayoutChg chg="modSp mod">
          <pc:chgData name="Fake Test User" userId="SID-0" providerId="Test" clId="FakeClientId" dt="2021-08-10T08:23:26.088" v="11" actId="947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08:23:26.088" v="11" actId="947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8:23:26.088" v="11" actId="947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8:23:26.088" v="11" actId="947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8:23:26.088" v="11" actId="947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8:23:26.088" v="11" actId="947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08:23:26.088" v="11" actId="947"/>
            <ac:spMkLst>
              <pc:docMk/>
              <pc:sldMasterMk cId="0" sldId="2147483660"/>
              <pc:sldLayoutMk cId="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08:23:26.088" v="11" actId="947"/>
            <ac:spMkLst>
              <pc:docMk/>
              <pc:sldMasterMk cId="0" sldId="2147483660"/>
              <pc:sldLayoutMk cId="0" sldId="2147483661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23:30.931" v="12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08:23:30.931" v="12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23:30.931" v="12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23:30.931" v="12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23:30.931" v="12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23:30.931" v="12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23:46.431" v="14" actId="947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08:23:46.431" v="14" actId="947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23:46.431" v="14" actId="947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23:46.431" v="14" actId="947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23:46.431" v="14" actId="947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23:46.431" v="14" actId="947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23:46.431" v="14" actId="947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8:23:46.431" v="14" actId="947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8:23:46.431" v="14" actId="947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8:23:46.431" v="14" actId="947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23:50.525" v="15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08:23:50.525" v="15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23:50.525" v="15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23:50.525" v="15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23:50.525" v="15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23:50.525" v="15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23:50.525" v="15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23:55.884" v="16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08:23:55.884" v="16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23:55.884" v="16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23:55.884" v="16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23:55.884" v="16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23:55.884" v="16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23:55.884" v="16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8:23:55.884" v="16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8:23:55.884" v="16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24:04.463" v="17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08:24:04.463" v="17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24:04.463" v="17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24:04.463" v="17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24:04.463" v="17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24:16.213" v="19" actId="947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08:24:16.213" v="19" actId="947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24:16.213" v="19" actId="947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24:16.213" v="19" actId="947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24:16.213" v="19" actId="947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24:16.213" v="19" actId="947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24:20.525" v="2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08:24:20.525" v="2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24:20.525" v="2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24:20.525" v="20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24:20.525" v="2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24:20.525" v="2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24:20.525" v="2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24:34.712" v="22" actId="947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08:24:34.712" v="22" actId="947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24:34.712" v="22" actId="947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24:34.712" v="22" actId="947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24:34.712" v="22" actId="947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24:34.712" v="22" actId="947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24:34.712" v="22" actId="947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8:24:34.712" v="22" actId="947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8:24:34.712" v="22" actId="947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8:24:34.712" v="22" actId="947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24:43.588" v="2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08:24:43.588" v="2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24:43.588" v="2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24:43.588" v="2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24:43.588" v="2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24:43.588" v="2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24:52.854" v="24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08:24:52.854" v="24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24:52.854" v="24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24:52.854" v="24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24:52.854" v="24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24:52.854" v="24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09601905-9F69-46EB-91A1-FEF0368825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F6DAA4C-D8B0-48B2-BB12-8D46BAE58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4C784-707F-4262-81F5-E65E7A0447B2}" type="datetime1"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2021-08-10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34ED3C2-4F8F-433E-9CF2-F4530FF8D9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86D8F2B-292B-4E88-8142-21198F3E00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F4205-37BE-4D65-9267-6360CD3D4725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25812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noProof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C3F5D-F903-4E91-BAB3-89493AF600EA}" type="datetime1">
              <a:rPr lang="ko-KR" altLang="en-US" noProof="0" smtClean="0"/>
              <a:t>2021-08-10</a:t>
            </a:fld>
            <a:endParaRPr lang="ko-KR" altLang="en-US" noProof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dirty="0"/>
              <a:t>마스터 텍스트 스타일을 편집하려면 클릭하세요</a:t>
            </a:r>
            <a:r>
              <a:rPr lang="en-US" altLang="ko-KR" noProof="0" dirty="0"/>
              <a:t>.</a:t>
            </a:r>
          </a:p>
          <a:p>
            <a:pPr lvl="1"/>
            <a:r>
              <a:rPr lang="ko-KR" altLang="en-US" noProof="0" dirty="0"/>
              <a:t>두 번째 수준</a:t>
            </a:r>
          </a:p>
          <a:p>
            <a:pPr lvl="2"/>
            <a:r>
              <a:rPr lang="ko-KR" altLang="en-US" noProof="0" dirty="0"/>
              <a:t>세 번째 수준</a:t>
            </a:r>
          </a:p>
          <a:p>
            <a:pPr lvl="3"/>
            <a:r>
              <a:rPr lang="ko-KR" altLang="en-US" noProof="0" dirty="0"/>
              <a:t>네 번째 수준</a:t>
            </a:r>
          </a:p>
          <a:p>
            <a:pPr lvl="4"/>
            <a:r>
              <a:rPr lang="ko-KR" altLang="en-US" noProof="0" dirty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E4D60-A5AD-4199-BD2D-8C460B70A770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1871527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E4D60-A5AD-4199-BD2D-8C460B70A770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479648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E34C1C-FB58-4DD1-89FC-0317C97B4CDB}" type="datetime1">
              <a:rPr lang="ko-KR" altLang="en-US" noProof="0" smtClean="0"/>
              <a:t>2021-08-10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n-US" altLang="ko-KR" noProof="0" smtClean="0"/>
              <a:t>‹#›</a:t>
            </a:fld>
            <a:endParaRPr kumimoji="0" lang="ko-KR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rtlCol="0" anchor="b"/>
          <a:lstStyle>
            <a:lvl1pPr algn="l"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 rtlCol="0"/>
          <a:lstStyle>
            <a:lvl1pPr marL="27432" indent="0" algn="l">
              <a:buNone/>
              <a:defRPr sz="2600" baseline="0">
                <a:solidFill>
                  <a:schemeClr val="tx2">
                    <a:shade val="30000"/>
                    <a:satMod val="1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ko-KR" altLang="en-US" noProof="0"/>
              <a:t>클릭하여 마스터 부제목 스타일 편집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5AB3A95-9D0F-4A1A-9C8E-ED7F19E38F3A}" type="datetime1">
              <a:rPr lang="ko-KR" altLang="en-US" smtClean="0"/>
              <a:t>2021-08-10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294C92D-0306-4E69-9CD3-20855E849650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 rtlCol="0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3000" y="274640"/>
            <a:ext cx="55626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AA19B3-13D5-4DC9-8BC7-3DBE208E8B5A}" type="datetime1">
              <a:rPr lang="ko-KR" altLang="en-US" noProof="0" smtClean="0"/>
              <a:t>2021-08-10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n-US" altLang="ko-KR" noProof="0" smtClean="0"/>
              <a:t>‹#›</a:t>
            </a:fld>
            <a:endParaRPr kumimoji="0" lang="ko-KR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9246C7-69B9-41CE-98EA-A7BE34AEAFC9}" type="datetime1">
              <a:rPr lang="ko-KR" altLang="en-US" noProof="0" smtClean="0"/>
              <a:t>2021-08-10</a:t>
            </a:fld>
            <a:endParaRPr lang="ko-KR" altLang="en-US" noProof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n-US" altLang="ko-KR" noProof="0" smtClean="0"/>
              <a:t>‹#›</a:t>
            </a:fld>
            <a:endParaRPr kumimoji="0" lang="ko-KR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2578392" y="1066800"/>
            <a:ext cx="6400800" cy="1509712"/>
          </a:xfr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shade val="30000"/>
                    <a:satMod val="1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7625C8E-E356-4B93-AB8B-F5B7269C6D33}" type="datetime1">
              <a:rPr lang="ko-KR" altLang="en-US" smtClean="0"/>
              <a:t>2021-08-10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294C92D-0306-4E69-9CD3-20855E849650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143560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527608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DAE16C-2E9E-4EBC-A8B9-78AF581A1594}" type="datetime1">
              <a:rPr lang="ko-KR" altLang="en-US" noProof="0" smtClean="0"/>
              <a:t>2021-08-10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n-US" altLang="ko-KR" noProof="0" smtClean="0"/>
              <a:t>‹#›</a:t>
            </a:fld>
            <a:endParaRPr kumimoji="0" lang="ko-KR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 hasCustomPrompt="1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 hasCustomPrompt="1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CCA75E-2B10-4C32-B43D-5B760EF38129}" type="datetime1">
              <a:rPr lang="ko-KR" altLang="en-US" noProof="0" smtClean="0"/>
              <a:t>2021-08-10</a:t>
            </a:fld>
            <a:endParaRPr lang="ko-KR" altLang="en-US" noProof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n-US" altLang="ko-KR" noProof="0" smtClean="0"/>
              <a:t>‹#›</a:t>
            </a:fld>
            <a:endParaRPr kumimoji="0" lang="ko-KR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rtlCol="0" anchor="ctr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249F6E-F0F0-4063-AA67-20AC45B3222D}" type="datetime1">
              <a:rPr lang="ko-KR" altLang="en-US" noProof="0" smtClean="0"/>
              <a:t>2021-08-10</a:t>
            </a:fld>
            <a:endParaRPr lang="ko-KR" altLang="en-US" noProof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n-US" altLang="ko-KR" noProof="0" smtClean="0"/>
              <a:t>‹#›</a:t>
            </a:fld>
            <a:endParaRPr kumimoji="0" lang="ko-KR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FFD60E3-79C6-4E8C-BC9C-722E57D1D610}" type="datetime1">
              <a:rPr lang="ko-KR" altLang="en-US" smtClean="0"/>
              <a:t>2021-08-10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294C92D-0306-4E69-9CD3-20855E849650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 hasCustomPrompt="1"/>
          </p:nvPr>
        </p:nvSpPr>
        <p:spPr>
          <a:xfrm>
            <a:off x="457200" y="1406964"/>
            <a:ext cx="3810000" cy="698500"/>
          </a:xfrm>
        </p:spPr>
        <p:txBody>
          <a:bodyPr rtlCol="0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 hasCustomPrompt="1"/>
          </p:nvPr>
        </p:nvSpPr>
        <p:spPr>
          <a:xfrm>
            <a:off x="457200" y="2133600"/>
            <a:ext cx="8153400" cy="399256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7FE927-BF21-4050-9F66-A78E358739C6}" type="datetime1">
              <a:rPr lang="ko-KR" altLang="en-US" noProof="0" smtClean="0"/>
              <a:t>2021-08-10</a:t>
            </a:fld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n-US" altLang="ko-KR" noProof="0" smtClean="0"/>
              <a:t>‹#›</a:t>
            </a:fld>
            <a:endParaRPr kumimoji="0" lang="ko-KR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rtlCol="0" anchor="b">
            <a:noAutofit/>
          </a:bodyPr>
          <a:lstStyle>
            <a:lvl1pPr algn="l">
              <a:buNone/>
              <a:defRPr sz="2100" b="1" baseline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A0ABD38-7423-4663-BADE-A500EE3A3D9F}" type="datetime1">
              <a:rPr lang="ko-KR" altLang="en-US" smtClean="0"/>
              <a:t>2021-08-10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6294C92D-0306-4E69-9CD3-20855E849650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ko-KR" altLang="en-US" sz="3200" kern="1200" baseline="0" noProof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 hasCustomPrompt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indent="0">
              <a:buNone/>
              <a:defRPr sz="3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pPr marL="0" algn="l" rtl="0" eaLnBrk="1" latinLnBrk="0" hangingPunct="1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kumimoji="0" lang="ko-KR" altLang="en-US" noProof="0"/>
          </a:p>
        </p:txBody>
      </p:sp>
      <p:sp>
        <p:nvSpPr>
          <p:cNvPr id="9" name="순서도: 프로세스형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순서도: 프로세스형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4800600"/>
            <a:ext cx="4419600" cy="762000"/>
          </a:xfr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 baseline="0">
                <a:solidFill>
                  <a:srgbClr val="777777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200" baseline="0">
                <a:solidFill>
                  <a:schemeClr val="bg2">
                    <a:shade val="50000"/>
                    <a:satMod val="20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fld id="{F8A15B14-BE06-4579-BC21-223B84F557AA}" type="datetime1">
              <a:rPr lang="ko-KR" altLang="en-US" smtClean="0"/>
              <a:t>2021-08-10</a:t>
            </a:fld>
            <a:endParaRPr lang="ko-KR" altLang="en-US">
              <a:solidFill>
                <a:schemeClr val="bg2">
                  <a:shade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200" baseline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endParaRPr lang="ko-KR" altLang="en-US">
              <a:solidFill>
                <a:schemeClr val="bg2">
                  <a:shade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200" baseline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fld id="{6294C92D-0306-4E69-9CD3-20855E849650}" type="slidenum">
              <a:rPr lang="en-US" altLang="ko-KR" smtClean="0"/>
              <a:pPr/>
              <a:t>‹#›</a:t>
            </a:fld>
            <a:endParaRPr lang="ko-KR" altLang="en-US">
              <a:solidFill>
                <a:schemeClr val="bg2">
                  <a:shade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 baseline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11974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솔스티스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Solstice</ap:Template>
  <ap:TotalTime>4</ap:TotalTime>
  <ap:Words>1</ap:Words>
  <ap:PresentationFormat>화면 슬라이드 쇼(4:3)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ap:HeadingPairs>
  <ap:TitlesOfParts>
    <vt:vector baseType="lpstr" size="5">
      <vt:lpstr>맑은 고딕</vt:lpstr>
      <vt:lpstr>Verdana</vt:lpstr>
      <vt:lpstr>Wingdings 2</vt:lpstr>
      <vt:lpstr>솔스티스</vt:lpstr>
      <vt:lpstr>PowerPoint 프레젠테이션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2014-09-16T21:40:01Z</dcterms:created>
  <dcterms:modified xsi:type="dcterms:W3CDTF">2021-08-10T08:26:33Z</dcterms:modified>
</cp:coreProperties>
</file>