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6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0T07:02:47.277" v="27" actId="790"/>
      <pc:docMkLst>
        <pc:docMk/>
      </pc:docMkLst>
      <pc:sldChg chg="modSp mod modNotes">
        <pc:chgData name="Fake Test User" userId="SID-0" providerId="Test" clId="FakeClientId" dt="2021-08-10T06:56:43.885" v="6" actId="947"/>
        <pc:sldMkLst>
          <pc:docMk/>
          <pc:sldMk cId="1696439479" sldId="256"/>
        </pc:sldMkLst>
        <pc:spChg chg="mod">
          <ac:chgData name="Fake Test User" userId="SID-0" providerId="Test" clId="FakeClientId" dt="2021-08-10T06:56:31.791" v="4" actId="947"/>
          <ac:spMkLst>
            <pc:docMk/>
            <pc:sldMk cId="169643947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0T06:56:31.791" v="4" actId="947"/>
          <ac:spMkLst>
            <pc:docMk/>
            <pc:sldMk cId="169643947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0T07:02:31.652" v="24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0T06:59:45.198" v="7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10T07:00:07.834" v="8" actId="947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10T07:00:07.834" v="8" actId="947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10T07:00:07.834" v="8" actId="947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Fake Test User" userId="SID-0" providerId="Test" clId="FakeClientId" dt="2021-08-10T07:00:07.834" v="8" actId="947"/>
          <ac:spMkLst>
            <pc:docMk/>
            <pc:sldMasterMk cId="0" sldId="2147483660"/>
            <ac:spMk id="18" creationId="{00000000-0000-0000-0000-000000000000}"/>
          </ac:spMkLst>
        </pc:spChg>
        <pc:spChg chg="mod">
          <ac:chgData name="Fake Test User" userId="SID-0" providerId="Test" clId="FakeClientId" dt="2021-08-10T07:00:07.834" v="8" actId="947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10T06:59:45.198" v="7" actId="790"/>
          <ac:spMkLst>
            <pc:docMk/>
            <pc:sldMasterMk cId="0" sldId="2147483660"/>
            <ac:spMk id="30" creationId="{00000000-0000-0000-0000-000000000000}"/>
          </ac:spMkLst>
        </pc:spChg>
        <pc:sldLayoutChg chg="modSp mod">
          <pc:chgData name="Fake Test User" userId="SID-0" providerId="Test" clId="FakeClientId" dt="2021-08-10T07:00:22.262" v="10" actId="947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Fake Test User" userId="SID-0" providerId="Test" clId="FakeClientId" dt="2021-08-10T07:00:22.262" v="10" actId="947"/>
            <ac:spMkLst>
              <pc:docMk/>
              <pc:sldMasterMk cId="0" sldId="2147483660"/>
              <pc:sldLayoutMk cId="0" sldId="2147483661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0:39.543" v="11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0T07:00:39.543" v="11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0:39.543" v="11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0:39.543" v="11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0:39.543" v="11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0:39.543" v="11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0:50.590" v="13" actId="947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7:00:50.590" v="13" actId="947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0:55.246" v="14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7:00:55.246" v="14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08.652" v="18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07:02:08.652" v="18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12.965" v="19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0T07:02:12.965" v="19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12.965" v="19" actId="790"/>
            <ac:spMkLst>
              <pc:docMk/>
              <pc:sldMasterMk cId="0" sldId="2147483660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10T07:02:12.965" v="19" actId="790"/>
            <ac:spMkLst>
              <pc:docMk/>
              <pc:sldMasterMk cId="0" sldId="2147483660"/>
              <pc:sldLayoutMk cId="0" sldId="2147483666"/>
              <ac:spMk id="8" creationId="{00000000-0000-0000-0000-000000000000}"/>
            </ac:spMkLst>
          </pc:spChg>
          <pc:spChg chg="mod">
            <ac:chgData name="Fake Test User" userId="SID-0" providerId="Test" clId="FakeClientId" dt="2021-08-10T07:02:12.965" v="19" actId="790"/>
            <ac:spMkLst>
              <pc:docMk/>
              <pc:sldMasterMk cId="0" sldId="2147483660"/>
              <pc:sldLayoutMk cId="0" sldId="2147483666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16.809" v="20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0T07:02:16.809" v="20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16.809" v="20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16.809" v="20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20.746" v="21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7:02:20.746" v="21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23.793" v="22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0T07:02:23.793" v="22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27.762" v="23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0T07:02:27.762" v="23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27.762" v="23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27.762" v="23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2:27.762" v="23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2:27.762" v="23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0T07:02:31.652" v="24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0T07:02:31.652" v="24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0T07:02:31.652" v="24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0T07:02:31.652" v="24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0T07:02:31.652" v="24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0T07:02:31.652" v="24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33DB8B67-5DD7-4BBE-AAE0-E1E779E89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47FF774-C2CB-4F24-B642-B008695509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81CF6-FF66-4B0F-995D-F88A35DC7D31}" type="datetime1">
              <a:rPr lang="ko-KR" altLang="en-US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2021-08-10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D7641D6-E3EB-4886-AB98-B82736D686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623BDEA-D77B-45D9-881F-DF4C892146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AA107-5A25-4A32-807C-F36D8CF870A1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16289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noProof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9E8CD-44DE-434B-8AB2-0FF94A7193DC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/>
            <a:r>
              <a:rPr lang="ko-KR" altLang="en-US" noProof="0"/>
              <a:t>두 번째 수준</a:t>
            </a:r>
          </a:p>
          <a:p>
            <a:pPr lvl="2"/>
            <a:r>
              <a:rPr lang="ko-KR" altLang="en-US" noProof="0"/>
              <a:t>세 번째 수준</a:t>
            </a:r>
          </a:p>
          <a:p>
            <a:pPr lvl="3"/>
            <a:r>
              <a:rPr lang="ko-KR" altLang="en-US" noProof="0"/>
              <a:t>네 번째 수준</a:t>
            </a:r>
          </a:p>
          <a:p>
            <a:pPr lvl="4"/>
            <a:r>
              <a:rPr lang="ko-KR" altLang="en-US" noProof="0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noProof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DE520-0CBC-47F6-8807-1EE06A2AC98D}" type="slidenum">
              <a:rPr lang="en-US" altLang="ko-KR" noProof="0" smtClean="0"/>
              <a:t>‹#›</a:t>
            </a:fld>
            <a:endParaRPr lang="ko-KR" altLang="en-US" noProof="0"/>
          </a:p>
        </p:txBody>
      </p:sp>
    </p:spTree>
    <p:extLst>
      <p:ext uri="{BB962C8B-B14F-4D97-AF65-F5344CB8AC3E}">
        <p14:creationId xmlns:p14="http://schemas.microsoft.com/office/powerpoint/2010/main" val="11969088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7DE520-0CBC-47F6-8807-1EE06A2AC98D}" type="slidenum">
              <a:rPr lang="en-US" altLang="ko-KR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2792519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C0BE94B1-3B0A-4CD2-9149-90EC32D8AA60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(F)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자유형(F)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rtlCol="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rtlCol="0" anchor="b">
            <a:normAutofit/>
          </a:bodyPr>
          <a:lstStyle>
            <a:lvl1pPr marL="0" indent="0" algn="r">
              <a:buNone/>
              <a:defRPr sz="2000" baseline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ko-KR" altLang="en-US" noProof="0"/>
              <a:t>클릭하여 마스터 부제목 스타일 편집</a:t>
            </a:r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DA87C254-05EF-4DF5-9ACA-C664CE31515F}" type="datetime1">
              <a:rPr lang="ko-KR" altLang="en-US" smtClean="0"/>
              <a:t>2021-08-10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AA957AF-53C0-420B-9C2D-77DB1416566C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74AE3E1-54AA-4829-88E1-CB05E744A217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E452027-5E5B-4ACE-B266-F46155F5AC64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(F)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자유형(F)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rtlCol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rtlCol="0" anchor="b"/>
          <a:lstStyle>
            <a:lvl1pPr marL="0" indent="0" algn="l">
              <a:buNone/>
              <a:defRPr sz="2000" baseline="0"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41DCA2AC-D33B-422E-A414-CF4262312957}" type="datetime1">
              <a:rPr lang="ko-KR" altLang="en-US" smtClean="0"/>
              <a:t>2021-08-10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AA957AF-53C0-420B-9C2D-77DB1416566C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내용 개체 틀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426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1ADD59C8-F7C9-4512-9F6B-A227A516EEF0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57200" y="5486400"/>
            <a:ext cx="4040188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5486400"/>
            <a:ext cx="4041775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  <a:endParaRPr lang="ko-KR" altLang="en-US" noProof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2" hasCustomPrompt="1"/>
          </p:nvPr>
        </p:nvSpPr>
        <p:spPr>
          <a:xfrm>
            <a:off x="457200" y="1516912"/>
            <a:ext cx="4040188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 hasCustomPrompt="1"/>
          </p:nvPr>
        </p:nvSpPr>
        <p:spPr>
          <a:xfrm>
            <a:off x="4645025" y="1516912"/>
            <a:ext cx="4041775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305BCACF-4FD4-4A11-9ED1-C2DB051D92AC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rtlCol="0" anchor="ctr"/>
          <a:lstStyle>
            <a:lvl1pPr algn="l">
              <a:defRPr sz="4600"/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DCE01E5-E8CD-427D-87D3-43DE707F0624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893CD1B-9330-4CFD-A8C5-F6D9BBADEF66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rtlCol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 hasCustomPrompt="1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rtlCol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 hasCustomPrompt="1"/>
          </p:nvPr>
        </p:nvSpPr>
        <p:spPr>
          <a:xfrm>
            <a:off x="457200" y="1981200"/>
            <a:ext cx="7086600" cy="3810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331C1754-B462-41D9-A1AE-2B2AC1EBA262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rtlCol="0"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 hasCustomPrompt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ko-KR" altLang="en-US" noProof="0"/>
              <a:t>그림을 추가하려면 아이콘을 클릭하세요</a:t>
            </a:r>
            <a:r>
              <a:rPr lang="en-US" altLang="ko-KR" noProof="0"/>
              <a:t>.</a:t>
            </a:r>
            <a:endParaRPr kumimoji="0"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5556734" y="2998765"/>
            <a:ext cx="3053866" cy="2663482"/>
          </a:xfrm>
        </p:spPr>
        <p:txBody>
          <a:bodyPr lIns="45720" rIns="45720" rtlCol="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 rtlCol="0"/>
          <a:lstStyle/>
          <a:p>
            <a:pPr rtl="0" eaLnBrk="1" latinLnBrk="0" hangingPunct="1"/>
            <a:fld id="{3DEB22C8-BD46-420C-A614-21C737AF94B2}" type="datetime1">
              <a:rPr lang="ko-KR" altLang="en-US" noProof="0" smtClean="0"/>
              <a:t>2021-08-10</a:t>
            </a:fld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ko-KR" altLang="en-US" noProof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n-US" altLang="ko-KR" noProof="0" smtClean="0"/>
              <a:pPr eaLnBrk="1" latinLnBrk="0" hangingPunct="1"/>
              <a:t>‹#›</a:t>
            </a:fld>
            <a:endParaRPr kumimoji="0" lang="ko-KR" altLang="en-U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(F)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자유형(F)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ko-KR" altLang="en-US" baseline="0" noProof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rtlCol="0" anchor="ctr">
            <a:normAutofit/>
          </a:bodyPr>
          <a:lstStyle/>
          <a:p>
            <a:pPr rtl="0"/>
            <a:r>
              <a:rPr lang="ko-KR" altLang="en-US" noProof="0"/>
              <a:t>마스터 제목 스타일 편집</a:t>
            </a:r>
            <a:endParaRPr kumimoji="0" lang="ko-KR" altLang="en-US" noProof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 eaLnBrk="1" latinLnBrk="0" hangingPunct="1"/>
            <a:r>
              <a:rPr lang="ko-KR" altLang="en-US" noProof="0"/>
              <a:t>둘째 수준</a:t>
            </a:r>
          </a:p>
          <a:p>
            <a:pPr lvl="2" rtl="0" eaLnBrk="1" latinLnBrk="0" hangingPunct="1"/>
            <a:r>
              <a:rPr lang="ko-KR" altLang="en-US" noProof="0"/>
              <a:t>셋째 수준</a:t>
            </a:r>
          </a:p>
          <a:p>
            <a:pPr lvl="3" rtl="0" eaLnBrk="1" latinLnBrk="0" hangingPunct="1"/>
            <a:r>
              <a:rPr lang="ko-KR" altLang="en-US" noProof="0"/>
              <a:t>넷째 수준</a:t>
            </a:r>
          </a:p>
          <a:p>
            <a:pPr lvl="4" rtl="0" eaLnBrk="1" latinLnBrk="0" hangingPunct="1"/>
            <a:r>
              <a:rPr lang="ko-KR" altLang="en-US" noProof="0"/>
              <a:t>다섯째 수준</a:t>
            </a:r>
            <a:endParaRPr kumimoji="0" lang="ko-KR" altLang="en-US" noProof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rtlCol="0" anchor="b"/>
          <a:lstStyle>
            <a:lvl1pPr algn="l" eaLnBrk="1" latinLnBrk="0" hangingPunct="1">
              <a:defRPr kumimoji="0" sz="1000" baseline="0">
                <a:solidFill>
                  <a:schemeClr val="tx2">
                    <a:shade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5DE75A4-498A-4090-A7FD-5FCF62D78D75}" type="datetime1">
              <a:rPr lang="ko-KR" altLang="en-US" smtClean="0"/>
              <a:t>2021-08-10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rtlCol="0" anchor="b"/>
          <a:lstStyle>
            <a:lvl1pPr algn="ctr" eaLnBrk="1" latinLnBrk="0" hangingPunct="1">
              <a:defRPr kumimoji="0" sz="1000" baseline="0">
                <a:solidFill>
                  <a:schemeClr val="tx2">
                    <a:shade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000" baseline="0">
                <a:solidFill>
                  <a:schemeClr val="tx2">
                    <a:shade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AA957AF-53C0-420B-9C2D-77DB1416566C}" type="slidenum">
              <a:rPr lang="en-US" altLang="ko-KR" smtClean="0"/>
              <a:pPr/>
              <a:t>‹#›</a:t>
            </a:fld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6439479"/>
      </p:ext>
    </p:extLst>
  </p:cSld>
  <p:clrMapOvr>
    <a:masterClrMapping/>
  </p:clrMapOvr>
</p:sld>
</file>

<file path=ppt/theme/theme12.xml><?xml version="1.0" encoding="utf-8"?>
<a:theme xmlns:a="http://schemas.openxmlformats.org/drawingml/2006/main" name="기술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Technic</ap:Template>
  <ap:TotalTime>35</ap:TotalTime>
  <ap:Words>1</ap:Words>
  <ap:PresentationFormat>화면 슬라이드 쇼(4:3)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ap:HeadingPairs>
  <ap:TitlesOfParts>
    <vt:vector baseType="lpstr" size="5">
      <vt:lpstr>맑은 고딕</vt:lpstr>
      <vt:lpstr>Arial</vt:lpstr>
      <vt:lpstr>Wingdings 2</vt:lpstr>
      <vt:lpstr>기술</vt:lpstr>
      <vt:lpstr>PowerPoint 프레젠테이션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2014-09-16T21:40:21Z</dcterms:created>
  <dcterms:modified xsi:type="dcterms:W3CDTF">2021-08-10T07:51:00Z</dcterms:modified>
</cp:coreProperties>
</file>