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2" r:id="rId2"/>
    <p:sldId id="265" r:id="rId3"/>
    <p:sldId id="266" r:id="rId4"/>
    <p:sldId id="268" r:id="rId5"/>
    <p:sldId id="270" r:id="rId6"/>
    <p:sldId id="258" r:id="rId7"/>
    <p:sldId id="260" r:id="rId8"/>
    <p:sldId id="261" r:id="rId9"/>
    <p:sldId id="271" r:id="rId10"/>
    <p:sldId id="264" r:id="rId11"/>
  </p:sldIdLst>
  <p:sldSz cx="12192000" cy="6858000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40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3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AC-42AE-8357-2061F0DD32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계열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AC-42AE-8357-2061F0DD324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계열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AC-42AE-8357-2061F0DD3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26351136"/>
        <c:axId val="226351528"/>
      </c:barChart>
      <c:catAx>
        <c:axId val="2263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/>
                </a:solidFill>
                <a:latin typeface="Malgun Gothic"/>
                <a:ea typeface="Malgun Gothic"/>
                <a:cs typeface="Malgun Gothic"/>
              </a:defRPr>
            </a:pPr>
            <a:endParaRPr lang="en-US"/>
          </a:p>
        </c:txPr>
        <c:crossAx val="226351528"/>
        <c:crosses val="autoZero"/>
        <c:auto val="1"/>
        <c:lblAlgn val="ctr"/>
        <c:lblOffset val="100"/>
        <c:noMultiLvlLbl val="0"/>
      </c:catAx>
      <c:valAx>
        <c:axId val="226351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/>
                </a:solidFill>
                <a:latin typeface="Malgun Gothic"/>
                <a:ea typeface="Malgun Gothic"/>
                <a:cs typeface="Malgun Gothic"/>
              </a:defRPr>
            </a:pPr>
            <a:endParaRPr lang="en-US"/>
          </a:p>
        </c:txPr>
        <c:crossAx val="2263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Malgun Gothic"/>
              <a:ea typeface="Malgun Gothic"/>
              <a:cs typeface="Malgun Gothic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algun Gothic"/>
          <a:ea typeface="Malgun Gothic"/>
          <a:cs typeface="Malgun Gothic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/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F32D51-AC3E-43AE-A6AC-3BB5DD522EB5}" type="doc">
      <dgm:prSet loTypeId="urn:microsoft.com/office/officeart/2005/8/layout/arrow2" loCatId="process" qsTypeId="urn:microsoft.com/office/officeart/2005/8/quickstyle/simple3" qsCatId="simple" csTypeId="urn:microsoft.com/office/officeart/2005/8/colors/accent1_5" csCatId="accent1" phldr="1"/>
      <dgm:spPr/>
      <dgm:t>
        <a:bodyPr rtlCol="0"/>
        <a:lstStyle/>
        <a:p>
          <a:pPr rtl="0"/>
          <a:endParaRPr lang="en-US"/>
        </a:p>
      </dgm:t>
    </dgm:pt>
    <dgm:pt modelId="{7694AA63-509C-4A42-8532-64AC2D503108}">
      <dgm:prSet phldrT="[Text]"/>
      <dgm:spPr/>
      <dgm:t>
        <a:bodyPr rtlCol="0"/>
        <a:lstStyle/>
        <a:p>
          <a:pPr rtl="0"/>
          <a:r>
            <a:rPr lang="en-US" altLang="ko-KR" noProof="0" dirty="0"/>
            <a:t>1</a:t>
          </a:r>
          <a:r>
            <a:rPr lang="ko-KR" altLang="en-US" noProof="0" dirty="0"/>
            <a:t>단계 제목</a:t>
          </a:r>
        </a:p>
      </dgm:t>
      <dgm:extLst>
        <a:ext uri="{E40237B7-FDA0-4F09-8148-C483321AD2D9}">
          <dgm14:cNvPr xmlns:dgm14="http://schemas.microsoft.com/office/drawing/2010/diagram" id="0" name="" title="Step 1 title"/>
        </a:ext>
      </dgm:extLst>
    </dgm:pt>
    <dgm:pt modelId="{5FE6F54A-793F-4D23-AEE4-0B66EFEF7537}" type="parTrans" cxnId="{6B022E57-08DD-45E3-840B-6A1D9FA4CD05}">
      <dgm:prSet/>
      <dgm:spPr/>
      <dgm:t>
        <a:bodyPr rtlCol="0"/>
        <a:lstStyle/>
        <a:p>
          <a:pPr rtl="0"/>
          <a:endParaRPr lang="ko-KR" altLang="en-US" noProof="0" dirty="0"/>
        </a:p>
      </dgm:t>
    </dgm:pt>
    <dgm:pt modelId="{31D65F67-FF5D-4DBF-B8F3-42F4954C4217}" type="sibTrans" cxnId="{6B022E57-08DD-45E3-840B-6A1D9FA4CD05}">
      <dgm:prSet/>
      <dgm:spPr/>
      <dgm:t>
        <a:bodyPr rtlCol="0"/>
        <a:lstStyle/>
        <a:p>
          <a:pPr rtl="0"/>
          <a:endParaRPr lang="ko-KR" altLang="en-US" noProof="0" dirty="0"/>
        </a:p>
      </dgm:t>
    </dgm:pt>
    <dgm:pt modelId="{9686F1BF-536B-47D1-8382-7914918E4475}">
      <dgm:prSet phldrT="[Text]"/>
      <dgm:spPr/>
      <dgm:t>
        <a:bodyPr rtlCol="0"/>
        <a:lstStyle/>
        <a:p>
          <a:pPr rtl="0"/>
          <a:r>
            <a:rPr lang="en-US" altLang="ko-KR" noProof="0" dirty="0"/>
            <a:t>2</a:t>
          </a:r>
          <a:r>
            <a:rPr lang="ko-KR" altLang="en-US" noProof="0" dirty="0"/>
            <a:t>단계 제목</a:t>
          </a:r>
        </a:p>
      </dgm:t>
      <dgm:extLst>
        <a:ext uri="{E40237B7-FDA0-4F09-8148-C483321AD2D9}">
          <dgm14:cNvPr xmlns:dgm14="http://schemas.microsoft.com/office/drawing/2010/diagram" id="0" name="" title="Step 2 title"/>
        </a:ext>
      </dgm:extLst>
    </dgm:pt>
    <dgm:pt modelId="{7974D907-A946-4B07-9B14-E984EF358131}" type="parTrans" cxnId="{278F5898-2FEC-487A-BC63-96F95738EB85}">
      <dgm:prSet/>
      <dgm:spPr/>
      <dgm:t>
        <a:bodyPr rtlCol="0"/>
        <a:lstStyle/>
        <a:p>
          <a:pPr rtl="0"/>
          <a:endParaRPr lang="ko-KR" altLang="en-US" noProof="0" dirty="0"/>
        </a:p>
      </dgm:t>
    </dgm:pt>
    <dgm:pt modelId="{DF9CE341-EF0D-47D3-9D51-24517F7DC7E6}" type="sibTrans" cxnId="{278F5898-2FEC-487A-BC63-96F95738EB85}">
      <dgm:prSet/>
      <dgm:spPr/>
      <dgm:t>
        <a:bodyPr rtlCol="0"/>
        <a:lstStyle/>
        <a:p>
          <a:pPr rtl="0"/>
          <a:endParaRPr lang="ko-KR" altLang="en-US" noProof="0" dirty="0"/>
        </a:p>
      </dgm:t>
    </dgm:pt>
    <dgm:pt modelId="{BD1D151A-9BF5-4298-9A81-3358E9026F5E}">
      <dgm:prSet phldrT="[Text]"/>
      <dgm:spPr/>
      <dgm:t>
        <a:bodyPr rtlCol="0"/>
        <a:lstStyle/>
        <a:p>
          <a:pPr rtl="0"/>
          <a:r>
            <a:rPr lang="en-US" altLang="ko-KR" noProof="0" dirty="0"/>
            <a:t>3</a:t>
          </a:r>
          <a:r>
            <a:rPr lang="ko-KR" altLang="en-US" noProof="0" dirty="0"/>
            <a:t>단계 제목</a:t>
          </a:r>
        </a:p>
      </dgm:t>
      <dgm:extLst>
        <a:ext uri="{E40237B7-FDA0-4F09-8148-C483321AD2D9}">
          <dgm14:cNvPr xmlns:dgm14="http://schemas.microsoft.com/office/drawing/2010/diagram" id="0" name="" title="Step 3 title"/>
        </a:ext>
      </dgm:extLst>
    </dgm:pt>
    <dgm:pt modelId="{BD71555C-B0A7-48F0-BA96-B0A60F95B7DD}" type="parTrans" cxnId="{21E48DC5-14D8-497A-AEE1-2903EC44ABBE}">
      <dgm:prSet/>
      <dgm:spPr/>
      <dgm:t>
        <a:bodyPr rtlCol="0"/>
        <a:lstStyle/>
        <a:p>
          <a:pPr rtl="0"/>
          <a:endParaRPr lang="ko-KR" altLang="en-US" noProof="0" dirty="0"/>
        </a:p>
      </dgm:t>
    </dgm:pt>
    <dgm:pt modelId="{560C5953-7705-4BB4-B630-463F6520C5CC}" type="sibTrans" cxnId="{21E48DC5-14D8-497A-AEE1-2903EC44ABBE}">
      <dgm:prSet/>
      <dgm:spPr/>
      <dgm:t>
        <a:bodyPr rtlCol="0"/>
        <a:lstStyle/>
        <a:p>
          <a:pPr rtl="0"/>
          <a:endParaRPr lang="ko-KR" altLang="en-US" noProof="0" dirty="0"/>
        </a:p>
      </dgm:t>
    </dgm:pt>
    <dgm:pt modelId="{1AEA4A1B-5A19-404A-B68A-B50FF8638DC4}">
      <dgm:prSet phldrT="[Text]"/>
      <dgm:spPr/>
      <dgm:t>
        <a:bodyPr rtlCol="0"/>
        <a:lstStyle/>
        <a:p>
          <a:pPr rtl="0"/>
          <a:r>
            <a:rPr lang="en-US" altLang="ko-KR" noProof="0" dirty="0"/>
            <a:t>4</a:t>
          </a:r>
          <a:r>
            <a:rPr lang="ko-KR" altLang="en-US" noProof="0" dirty="0"/>
            <a:t>단계 제목</a:t>
          </a:r>
        </a:p>
      </dgm:t>
      <dgm:extLst>
        <a:ext uri="{E40237B7-FDA0-4F09-8148-C483321AD2D9}">
          <dgm14:cNvPr xmlns:dgm14="http://schemas.microsoft.com/office/drawing/2010/diagram" id="0" name="" title="Step 4 title"/>
        </a:ext>
      </dgm:extLst>
    </dgm:pt>
    <dgm:pt modelId="{9EA725A4-0818-4DC3-8903-F98A3F8822BE}" type="parTrans" cxnId="{7101D6EF-33D1-458F-906B-3DCC1A311E89}">
      <dgm:prSet/>
      <dgm:spPr/>
      <dgm:t>
        <a:bodyPr rtlCol="0"/>
        <a:lstStyle/>
        <a:p>
          <a:pPr rtl="0"/>
          <a:endParaRPr lang="ko-KR" altLang="en-US" noProof="0" dirty="0"/>
        </a:p>
      </dgm:t>
    </dgm:pt>
    <dgm:pt modelId="{17BFF7DA-457B-49D3-9BD9-89DE9293540C}" type="sibTrans" cxnId="{7101D6EF-33D1-458F-906B-3DCC1A311E89}">
      <dgm:prSet/>
      <dgm:spPr/>
      <dgm:t>
        <a:bodyPr rtlCol="0"/>
        <a:lstStyle/>
        <a:p>
          <a:pPr rtl="0"/>
          <a:endParaRPr lang="ko-KR" altLang="en-US" noProof="0" dirty="0"/>
        </a:p>
      </dgm:t>
    </dgm:pt>
    <dgm:pt modelId="{2964D020-594D-4B3F-A1F5-83A936D2CAC8}" type="pres">
      <dgm:prSet presAssocID="{69F32D51-AC3E-43AE-A6AC-3BB5DD522EB5}" presName="arrowDiagram" presStyleCnt="0">
        <dgm:presLayoutVars>
          <dgm:chMax val="5"/>
          <dgm:dir/>
          <dgm:resizeHandles val="exact"/>
        </dgm:presLayoutVars>
      </dgm:prSet>
      <dgm:spPr/>
    </dgm:pt>
    <dgm:pt modelId="{44FE4485-F431-4155-9E60-660F03471BE3}" type="pres">
      <dgm:prSet presAssocID="{69F32D51-AC3E-43AE-A6AC-3BB5DD522EB5}" presName="arrow" presStyleLbl="bgShp" presStyleIdx="0" presStyleCnt="1" custLinFactNeighborY="-658"/>
      <dgm:spPr/>
      <dgm:extLst>
        <a:ext uri="{E40237B7-FDA0-4F09-8148-C483321AD2D9}">
          <dgm14:cNvPr xmlns:dgm14="http://schemas.microsoft.com/office/drawing/2010/diagram" id="0" name="" title="Upward arrow"/>
        </a:ext>
      </dgm:extLst>
    </dgm:pt>
    <dgm:pt modelId="{87C6A373-3038-4E44-9087-F2243A1EACEE}" type="pres">
      <dgm:prSet presAssocID="{69F32D51-AC3E-43AE-A6AC-3BB5DD522EB5}" presName="arrowDiagram4" presStyleCnt="0"/>
      <dgm:spPr/>
    </dgm:pt>
    <dgm:pt modelId="{B55B0671-8D15-4335-922A-B69443143D73}" type="pres">
      <dgm:prSet presAssocID="{7694AA63-509C-4A42-8532-64AC2D503108}" presName="bullet4a" presStyleLbl="node1" presStyleIdx="0" presStyleCnt="4"/>
      <dgm:spPr/>
      <dgm:extLst>
        <a:ext uri="{E40237B7-FDA0-4F09-8148-C483321AD2D9}">
          <dgm14:cNvPr xmlns:dgm14="http://schemas.microsoft.com/office/drawing/2010/diagram" id="0" name="" title="Circle for step 1"/>
        </a:ext>
      </dgm:extLst>
    </dgm:pt>
    <dgm:pt modelId="{B2DB54D8-082E-482E-A3FA-DB8CBC303C0B}" type="pres">
      <dgm:prSet presAssocID="{7694AA63-509C-4A42-8532-64AC2D503108}" presName="textBox4a" presStyleLbl="revTx" presStyleIdx="0" presStyleCnt="4">
        <dgm:presLayoutVars>
          <dgm:bulletEnabled val="1"/>
        </dgm:presLayoutVars>
      </dgm:prSet>
      <dgm:spPr/>
    </dgm:pt>
    <dgm:pt modelId="{C260311A-CA3F-4782-A499-D0E1A38755FC}" type="pres">
      <dgm:prSet presAssocID="{9686F1BF-536B-47D1-8382-7914918E4475}" presName="bullet4b" presStyleLbl="node1" presStyleIdx="1" presStyleCnt="4"/>
      <dgm:spPr/>
      <dgm:extLst>
        <a:ext uri="{E40237B7-FDA0-4F09-8148-C483321AD2D9}">
          <dgm14:cNvPr xmlns:dgm14="http://schemas.microsoft.com/office/drawing/2010/diagram" id="0" name="" title="Circle for step 2"/>
        </a:ext>
      </dgm:extLst>
    </dgm:pt>
    <dgm:pt modelId="{F676EDF9-5FB4-4F01-B777-5AEB6F4D27DA}" type="pres">
      <dgm:prSet presAssocID="{9686F1BF-536B-47D1-8382-7914918E4475}" presName="textBox4b" presStyleLbl="revTx" presStyleIdx="1" presStyleCnt="4">
        <dgm:presLayoutVars>
          <dgm:bulletEnabled val="1"/>
        </dgm:presLayoutVars>
      </dgm:prSet>
      <dgm:spPr/>
    </dgm:pt>
    <dgm:pt modelId="{1D68FD1C-90B9-4749-B537-6D817A256946}" type="pres">
      <dgm:prSet presAssocID="{BD1D151A-9BF5-4298-9A81-3358E9026F5E}" presName="bullet4c" presStyleLbl="node1" presStyleIdx="2" presStyleCnt="4"/>
      <dgm:spPr/>
      <dgm:extLst>
        <a:ext uri="{E40237B7-FDA0-4F09-8148-C483321AD2D9}">
          <dgm14:cNvPr xmlns:dgm14="http://schemas.microsoft.com/office/drawing/2010/diagram" id="0" name="" title="Circle for step 3"/>
        </a:ext>
      </dgm:extLst>
    </dgm:pt>
    <dgm:pt modelId="{F10BBA50-8303-48E1-8334-5A442F36FF53}" type="pres">
      <dgm:prSet presAssocID="{BD1D151A-9BF5-4298-9A81-3358E9026F5E}" presName="textBox4c" presStyleLbl="revTx" presStyleIdx="2" presStyleCnt="4">
        <dgm:presLayoutVars>
          <dgm:bulletEnabled val="1"/>
        </dgm:presLayoutVars>
      </dgm:prSet>
      <dgm:spPr/>
    </dgm:pt>
    <dgm:pt modelId="{6EC28929-9FE5-42B7-8CED-15F35E96EE1C}" type="pres">
      <dgm:prSet presAssocID="{1AEA4A1B-5A19-404A-B68A-B50FF8638DC4}" presName="bullet4d" presStyleLbl="node1" presStyleIdx="3" presStyleCnt="4"/>
      <dgm:spPr/>
      <dgm:extLst>
        <a:ext uri="{E40237B7-FDA0-4F09-8148-C483321AD2D9}">
          <dgm14:cNvPr xmlns:dgm14="http://schemas.microsoft.com/office/drawing/2010/diagram" id="0" name="" title="Circle for step 4"/>
        </a:ext>
      </dgm:extLst>
    </dgm:pt>
    <dgm:pt modelId="{8F02B3E5-ED56-463D-9A2B-8E6E57BDCB18}" type="pres">
      <dgm:prSet presAssocID="{1AEA4A1B-5A19-404A-B68A-B50FF8638DC4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5D926C08-CFC3-4F12-8260-B4C565DD130D}" type="presOf" srcId="{9686F1BF-536B-47D1-8382-7914918E4475}" destId="{F676EDF9-5FB4-4F01-B777-5AEB6F4D27DA}" srcOrd="0" destOrd="0" presId="urn:microsoft.com/office/officeart/2005/8/layout/arrow2"/>
    <dgm:cxn modelId="{2949B31E-911F-4968-A78B-4AFC8307198F}" type="presOf" srcId="{7694AA63-509C-4A42-8532-64AC2D503108}" destId="{B2DB54D8-082E-482E-A3FA-DB8CBC303C0B}" srcOrd="0" destOrd="0" presId="urn:microsoft.com/office/officeart/2005/8/layout/arrow2"/>
    <dgm:cxn modelId="{8A091E29-5D4F-461C-A779-A5E3235C1466}" type="presOf" srcId="{BD1D151A-9BF5-4298-9A81-3358E9026F5E}" destId="{F10BBA50-8303-48E1-8334-5A442F36FF53}" srcOrd="0" destOrd="0" presId="urn:microsoft.com/office/officeart/2005/8/layout/arrow2"/>
    <dgm:cxn modelId="{6B022E57-08DD-45E3-840B-6A1D9FA4CD05}" srcId="{69F32D51-AC3E-43AE-A6AC-3BB5DD522EB5}" destId="{7694AA63-509C-4A42-8532-64AC2D503108}" srcOrd="0" destOrd="0" parTransId="{5FE6F54A-793F-4D23-AEE4-0B66EFEF7537}" sibTransId="{31D65F67-FF5D-4DBF-B8F3-42F4954C4217}"/>
    <dgm:cxn modelId="{278F5898-2FEC-487A-BC63-96F95738EB85}" srcId="{69F32D51-AC3E-43AE-A6AC-3BB5DD522EB5}" destId="{9686F1BF-536B-47D1-8382-7914918E4475}" srcOrd="1" destOrd="0" parTransId="{7974D907-A946-4B07-9B14-E984EF358131}" sibTransId="{DF9CE341-EF0D-47D3-9D51-24517F7DC7E6}"/>
    <dgm:cxn modelId="{86710EC4-5162-420F-9321-10DBE502A812}" type="presOf" srcId="{1AEA4A1B-5A19-404A-B68A-B50FF8638DC4}" destId="{8F02B3E5-ED56-463D-9A2B-8E6E57BDCB18}" srcOrd="0" destOrd="0" presId="urn:microsoft.com/office/officeart/2005/8/layout/arrow2"/>
    <dgm:cxn modelId="{21E48DC5-14D8-497A-AEE1-2903EC44ABBE}" srcId="{69F32D51-AC3E-43AE-A6AC-3BB5DD522EB5}" destId="{BD1D151A-9BF5-4298-9A81-3358E9026F5E}" srcOrd="2" destOrd="0" parTransId="{BD71555C-B0A7-48F0-BA96-B0A60F95B7DD}" sibTransId="{560C5953-7705-4BB4-B630-463F6520C5CC}"/>
    <dgm:cxn modelId="{1D5C56D0-9E76-46DF-9BBE-9ACB54DE2294}" type="presOf" srcId="{69F32D51-AC3E-43AE-A6AC-3BB5DD522EB5}" destId="{2964D020-594D-4B3F-A1F5-83A936D2CAC8}" srcOrd="0" destOrd="0" presId="urn:microsoft.com/office/officeart/2005/8/layout/arrow2"/>
    <dgm:cxn modelId="{7101D6EF-33D1-458F-906B-3DCC1A311E89}" srcId="{69F32D51-AC3E-43AE-A6AC-3BB5DD522EB5}" destId="{1AEA4A1B-5A19-404A-B68A-B50FF8638DC4}" srcOrd="3" destOrd="0" parTransId="{9EA725A4-0818-4DC3-8903-F98A3F8822BE}" sibTransId="{17BFF7DA-457B-49D3-9BD9-89DE9293540C}"/>
    <dgm:cxn modelId="{4075A56A-83EE-42AA-847C-7EDFC66F7A75}" type="presParOf" srcId="{2964D020-594D-4B3F-A1F5-83A936D2CAC8}" destId="{44FE4485-F431-4155-9E60-660F03471BE3}" srcOrd="0" destOrd="0" presId="urn:microsoft.com/office/officeart/2005/8/layout/arrow2"/>
    <dgm:cxn modelId="{6574440C-3452-428E-912F-D369A6749AF9}" type="presParOf" srcId="{2964D020-594D-4B3F-A1F5-83A936D2CAC8}" destId="{87C6A373-3038-4E44-9087-F2243A1EACEE}" srcOrd="1" destOrd="0" presId="urn:microsoft.com/office/officeart/2005/8/layout/arrow2"/>
    <dgm:cxn modelId="{4A83B3D2-FB8E-456A-8795-D83A8D931AB6}" type="presParOf" srcId="{87C6A373-3038-4E44-9087-F2243A1EACEE}" destId="{B55B0671-8D15-4335-922A-B69443143D73}" srcOrd="0" destOrd="0" presId="urn:microsoft.com/office/officeart/2005/8/layout/arrow2"/>
    <dgm:cxn modelId="{B8F55D29-EAEB-42BA-9AEE-5F1428FB0DEC}" type="presParOf" srcId="{87C6A373-3038-4E44-9087-F2243A1EACEE}" destId="{B2DB54D8-082E-482E-A3FA-DB8CBC303C0B}" srcOrd="1" destOrd="0" presId="urn:microsoft.com/office/officeart/2005/8/layout/arrow2"/>
    <dgm:cxn modelId="{C83031FC-D5CC-4CCC-842D-D9675C02EABB}" type="presParOf" srcId="{87C6A373-3038-4E44-9087-F2243A1EACEE}" destId="{C260311A-CA3F-4782-A499-D0E1A38755FC}" srcOrd="2" destOrd="0" presId="urn:microsoft.com/office/officeart/2005/8/layout/arrow2"/>
    <dgm:cxn modelId="{2B8AEA39-DDE9-4B06-AB15-31E34286DAAF}" type="presParOf" srcId="{87C6A373-3038-4E44-9087-F2243A1EACEE}" destId="{F676EDF9-5FB4-4F01-B777-5AEB6F4D27DA}" srcOrd="3" destOrd="0" presId="urn:microsoft.com/office/officeart/2005/8/layout/arrow2"/>
    <dgm:cxn modelId="{BC0B591F-02DB-4B7D-8A43-1374487A01E1}" type="presParOf" srcId="{87C6A373-3038-4E44-9087-F2243A1EACEE}" destId="{1D68FD1C-90B9-4749-B537-6D817A256946}" srcOrd="4" destOrd="0" presId="urn:microsoft.com/office/officeart/2005/8/layout/arrow2"/>
    <dgm:cxn modelId="{841B45CA-47D6-4F14-9B2C-724C86D84DB1}" type="presParOf" srcId="{87C6A373-3038-4E44-9087-F2243A1EACEE}" destId="{F10BBA50-8303-48E1-8334-5A442F36FF53}" srcOrd="5" destOrd="0" presId="urn:microsoft.com/office/officeart/2005/8/layout/arrow2"/>
    <dgm:cxn modelId="{C47A67C2-E4BF-4848-9584-00E18270C7E8}" type="presParOf" srcId="{87C6A373-3038-4E44-9087-F2243A1EACEE}" destId="{6EC28929-9FE5-42B7-8CED-15F35E96EE1C}" srcOrd="6" destOrd="0" presId="urn:microsoft.com/office/officeart/2005/8/layout/arrow2"/>
    <dgm:cxn modelId="{CE43B055-909A-477F-AA02-F850783531C0}" type="presParOf" srcId="{87C6A373-3038-4E44-9087-F2243A1EACEE}" destId="{8F02B3E5-ED56-463D-9A2B-8E6E57BDCB18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E4485-F431-4155-9E60-660F03471BE3}">
      <dsp:nvSpPr>
        <dsp:cNvPr id="0" name=""/>
        <dsp:cNvSpPr/>
      </dsp:nvSpPr>
      <dsp:spPr>
        <a:xfrm>
          <a:off x="1279842" y="0"/>
          <a:ext cx="6949440" cy="43434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55B0671-8D15-4335-922A-B69443143D73}">
      <dsp:nvSpPr>
        <dsp:cNvPr id="0" name=""/>
        <dsp:cNvSpPr/>
      </dsp:nvSpPr>
      <dsp:spPr>
        <a:xfrm>
          <a:off x="1964362" y="3229752"/>
          <a:ext cx="159837" cy="15983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2DB54D8-082E-482E-A3FA-DB8CBC303C0B}">
      <dsp:nvSpPr>
        <dsp:cNvPr id="0" name=""/>
        <dsp:cNvSpPr/>
      </dsp:nvSpPr>
      <dsp:spPr>
        <a:xfrm>
          <a:off x="2044280" y="3309670"/>
          <a:ext cx="1188354" cy="1033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694" tIns="0" rIns="0" bIns="0" numCol="1" spcCol="1270" rtlCol="0" anchor="t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3400" kern="1200" noProof="0" dirty="0"/>
            <a:t>1</a:t>
          </a:r>
          <a:r>
            <a:rPr lang="ko-KR" altLang="en-US" sz="3400" kern="1200" noProof="0" dirty="0"/>
            <a:t>단계 제목</a:t>
          </a:r>
        </a:p>
      </dsp:txBody>
      <dsp:txXfrm>
        <a:off x="2044280" y="3309670"/>
        <a:ext cx="1188354" cy="1033729"/>
      </dsp:txXfrm>
    </dsp:sp>
    <dsp:sp modelId="{C260311A-CA3F-4782-A499-D0E1A38755FC}">
      <dsp:nvSpPr>
        <dsp:cNvPr id="0" name=""/>
        <dsp:cNvSpPr/>
      </dsp:nvSpPr>
      <dsp:spPr>
        <a:xfrm>
          <a:off x="3093646" y="2219477"/>
          <a:ext cx="277977" cy="277977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3333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676EDF9-5FB4-4F01-B777-5AEB6F4D27DA}">
      <dsp:nvSpPr>
        <dsp:cNvPr id="0" name=""/>
        <dsp:cNvSpPr/>
      </dsp:nvSpPr>
      <dsp:spPr>
        <a:xfrm>
          <a:off x="3232635" y="2358466"/>
          <a:ext cx="1459382" cy="1984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295" tIns="0" rIns="0" bIns="0" numCol="1" spcCol="1270" rtlCol="0" anchor="t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3400" kern="1200" noProof="0" dirty="0"/>
            <a:t>2</a:t>
          </a:r>
          <a:r>
            <a:rPr lang="ko-KR" altLang="en-US" sz="3400" kern="1200" noProof="0" dirty="0"/>
            <a:t>단계 제목</a:t>
          </a:r>
        </a:p>
      </dsp:txBody>
      <dsp:txXfrm>
        <a:off x="3232635" y="2358466"/>
        <a:ext cx="1459382" cy="1984933"/>
      </dsp:txXfrm>
    </dsp:sp>
    <dsp:sp modelId="{1D68FD1C-90B9-4749-B537-6D817A256946}">
      <dsp:nvSpPr>
        <dsp:cNvPr id="0" name=""/>
        <dsp:cNvSpPr/>
      </dsp:nvSpPr>
      <dsp:spPr>
        <a:xfrm>
          <a:off x="4535655" y="1475018"/>
          <a:ext cx="368320" cy="368320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6667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0BBA50-8303-48E1-8334-5A442F36FF53}">
      <dsp:nvSpPr>
        <dsp:cNvPr id="0" name=""/>
        <dsp:cNvSpPr/>
      </dsp:nvSpPr>
      <dsp:spPr>
        <a:xfrm>
          <a:off x="4719815" y="1659178"/>
          <a:ext cx="1459382" cy="2684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165" tIns="0" rIns="0" bIns="0" numCol="1" spcCol="1270" rtlCol="0" anchor="t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3400" kern="1200" noProof="0" dirty="0"/>
            <a:t>3</a:t>
          </a:r>
          <a:r>
            <a:rPr lang="ko-KR" altLang="en-US" sz="3400" kern="1200" noProof="0" dirty="0"/>
            <a:t>단계 제목</a:t>
          </a:r>
        </a:p>
      </dsp:txBody>
      <dsp:txXfrm>
        <a:off x="4719815" y="1659178"/>
        <a:ext cx="1459382" cy="2684221"/>
      </dsp:txXfrm>
    </dsp:sp>
    <dsp:sp modelId="{6EC28929-9FE5-42B7-8CED-15F35E96EE1C}">
      <dsp:nvSpPr>
        <dsp:cNvPr id="0" name=""/>
        <dsp:cNvSpPr/>
      </dsp:nvSpPr>
      <dsp:spPr>
        <a:xfrm>
          <a:off x="6106228" y="982477"/>
          <a:ext cx="493410" cy="493410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67000"/>
                <a:satMod val="105000"/>
                <a:lumMod val="11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tint val="73000"/>
                <a:satMod val="103000"/>
                <a:lumMod val="10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F02B3E5-ED56-463D-9A2B-8E6E57BDCB18}">
      <dsp:nvSpPr>
        <dsp:cNvPr id="0" name=""/>
        <dsp:cNvSpPr/>
      </dsp:nvSpPr>
      <dsp:spPr>
        <a:xfrm>
          <a:off x="6352933" y="1229182"/>
          <a:ext cx="1459382" cy="31142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448" tIns="0" rIns="0" bIns="0" numCol="1" spcCol="1270" rtlCol="0" anchor="t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3400" kern="1200" noProof="0" dirty="0"/>
            <a:t>4</a:t>
          </a:r>
          <a:r>
            <a:rPr lang="ko-KR" altLang="en-US" sz="3400" kern="1200" noProof="0" dirty="0"/>
            <a:t>단계 제목</a:t>
          </a:r>
        </a:p>
      </dsp:txBody>
      <dsp:txXfrm>
        <a:off x="6352933" y="1229182"/>
        <a:ext cx="1459382" cy="31142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4B4DD2-C13B-4AE4-B1FE-F8B76A3CFAEA}" type="datetime1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12/7/2018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‹#›</a:t>
            </a:fld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EDF85D7-AB16-4120-8EA0-15B3733D0F1A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ko-KR" altLang="en-US" noProof="0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  <a:endParaRPr lang="ko-KR" altLang="en-US" noProof="0" dirty="0"/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FB667E1-E601-4AAF-B95C-B25720D70A60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181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314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758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73363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2927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81977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6966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36566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9880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FB667E1-E601-4AAF-B95C-B25720D70A60}" type="slidenum">
              <a:rPr lang="en-US" altLang="ko-KR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5906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 title="위쪽 테두리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직사각형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1" name="그룹 10" title="왼쪽 테두리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직사각형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4" name="그룹 13" title="오른쪽 테두리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직사각형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7" name="그룹 16" title="아래쪽 테두리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직사각형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2514600"/>
          </a:xfrm>
        </p:spPr>
        <p:txBody>
          <a:bodyPr rtlCol="0" anchor="b">
            <a:noAutofit/>
          </a:bodyPr>
          <a:lstStyle>
            <a:lvl1pPr algn="ctr">
              <a:defRPr sz="6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95400" y="3749040"/>
            <a:ext cx="9601200" cy="9144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ko-KR" altLang="en-US" noProof="0" dirty="0"/>
              <a:t>클릭하여 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56267DBB-CC1F-4F1E-A81C-A6F2E091100E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19CCC673-EC4D-4AA1-BF86-2F8D6A0F35DA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DF7E6578-1E95-4404-BF0E-EE3BF100827B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 title="아래쪽 테두리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직사각형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1" name="그룹 10" title="위쪽 테두리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12" name="직사각형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95400" y="1188720"/>
            <a:ext cx="9601200" cy="2514600"/>
          </a:xfrm>
        </p:spPr>
        <p:txBody>
          <a:bodyPr rtlCol="0"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1295400" y="3749040"/>
            <a:ext cx="9601200" cy="914400"/>
          </a:xfrm>
        </p:spPr>
        <p:txBody>
          <a:bodyPr rtlCol="0"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0C9724FA-D61B-4FD3-9308-61797689CCF2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 hasCustomPrompt="1"/>
          </p:nvPr>
        </p:nvSpPr>
        <p:spPr>
          <a:xfrm>
            <a:off x="1341120" y="1673352"/>
            <a:ext cx="4572000" cy="4343400"/>
          </a:xfrm>
        </p:spPr>
        <p:txBody>
          <a:bodyPr rtlCol="0">
            <a:normAutofit/>
          </a:bodyPr>
          <a:lstStyle>
            <a:lvl1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>
          <a:xfrm>
            <a:off x="6278880" y="1673352"/>
            <a:ext cx="4572000" cy="4343400"/>
          </a:xfrm>
        </p:spPr>
        <p:txBody>
          <a:bodyPr rtlCol="0">
            <a:normAutofit/>
          </a:bodyPr>
          <a:lstStyle>
            <a:lvl1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1645920" indent="0">
              <a:buNone/>
              <a:defRPr sz="1400"/>
            </a:lvl6pPr>
            <a:lvl7pPr marL="1965960" indent="0">
              <a:buNone/>
              <a:defRPr sz="1400"/>
            </a:lvl7pPr>
            <a:lvl8pPr marL="2286000" indent="0">
              <a:buNone/>
              <a:defRPr sz="1400"/>
            </a:lvl8pPr>
            <a:lvl9pPr marL="2606040" indent="0">
              <a:buNone/>
              <a:defRPr sz="1400"/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E267834-283E-49DB-8265-1966CD16073C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0D06EF73-9DB8-4763-865F-2F88181A4732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1341120" y="1600200"/>
            <a:ext cx="4572000" cy="758952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>
          <a:xfrm>
            <a:off x="1341120" y="2441448"/>
            <a:ext cx="4572000" cy="3584448"/>
          </a:xfrm>
        </p:spPr>
        <p:txBody>
          <a:bodyPr rtlCol="0">
            <a:normAutofit/>
          </a:bodyPr>
          <a:lstStyle>
            <a:lvl1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 hasCustomPrompt="1"/>
          </p:nvPr>
        </p:nvSpPr>
        <p:spPr>
          <a:xfrm>
            <a:off x="6278880" y="1600200"/>
            <a:ext cx="4572000" cy="758952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 hasCustomPrompt="1"/>
          </p:nvPr>
        </p:nvSpPr>
        <p:spPr>
          <a:xfrm>
            <a:off x="6278880" y="2441448"/>
            <a:ext cx="4572000" cy="3584448"/>
          </a:xfrm>
        </p:spPr>
        <p:txBody>
          <a:bodyPr rtlCol="0">
            <a:normAutofit/>
          </a:bodyPr>
          <a:lstStyle>
            <a:lvl1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2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24C21A5-8CD8-4E89-B12B-75A53845332C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F9ECA58D-103D-4E5C-9C5A-6F46A23D1E7F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FAC9A47-6233-411C-9227-442D2C33877C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 title="위쪽 테두리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직사각형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rtlCol="0" anchor="b">
            <a:normAutofit/>
          </a:bodyPr>
          <a:lstStyle>
            <a:lvl1pPr>
              <a:defRPr sz="34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548640" y="1005840"/>
            <a:ext cx="7223760" cy="4937760"/>
          </a:xfrm>
        </p:spPr>
        <p:txBody>
          <a:bodyPr rtlCol="0">
            <a:normAutofit/>
          </a:bodyPr>
          <a:lstStyle>
            <a:lvl1pPr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>
              <a:defRPr sz="14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8138160" y="4206240"/>
            <a:ext cx="3657600" cy="164592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353525F9-DFDE-48FC-8F80-84CB7E0FFE0A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 title="위쪽 테두리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직사각형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1" name="그룹 10" title="아래쪽 테두리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직사각형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4" name="그룹 13" title="왼쪽 테두리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직사각형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17" name="그룹 16" title="오른쪽 테두리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직사각형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rtlCol="0" anchor="b">
            <a:normAutofit/>
          </a:bodyPr>
          <a:lstStyle>
            <a:lvl1pPr>
              <a:defRPr sz="34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그림 개체 틀 2" title="이미지를 추가할 수 있는 빈 개체 틀입니다. 개체 틀을 클릭하고 추가할 이미지를 선택하세요."/>
          <p:cNvSpPr>
            <a:spLocks noGrp="1"/>
          </p:cNvSpPr>
          <p:nvPr>
            <p:ph type="pic" idx="1" hasCustomPrompt="1"/>
          </p:nvPr>
        </p:nvSpPr>
        <p:spPr>
          <a:xfrm>
            <a:off x="548640" y="548640"/>
            <a:ext cx="6675120" cy="5760720"/>
          </a:xfrm>
          <a:noFill/>
        </p:spPr>
        <p:txBody>
          <a:bodyPr rtlCol="0"/>
          <a:lstStyle>
            <a:lvl1pPr marL="0" indent="0" algn="ctr">
              <a:buNone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 noProof="0" dirty="0"/>
              <a:t>그림을 추가하려면 아이콘을 클릭하세요</a:t>
            </a:r>
            <a:r>
              <a:rPr lang="en-US" altLang="ko-KR" noProof="0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8138160" y="4206240"/>
            <a:ext cx="3657600" cy="164592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699B2BD-D23E-4763-AF69-7FA74A4AAB27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 title="아래쪽 테두리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직사각형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ko-KR" altLang="en-US" noProof="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바닥글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34429EB0-591C-4276-B467-53314B289DA0}" type="datetime1">
              <a:rPr lang="en-US" altLang="ko-KR" smtClean="0"/>
              <a:pPr/>
              <a:t>12/7/2018</a:t>
            </a:fld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CA8D9AD5-F248-4919-864A-CFD76CC027D6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제목 레이아웃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부제목</a:t>
            </a:r>
          </a:p>
        </p:txBody>
      </p:sp>
    </p:spTree>
    <p:extLst>
      <p:ext uri="{BB962C8B-B14F-4D97-AF65-F5344CB8AC3E}">
        <p14:creationId xmlns:p14="http://schemas.microsoft.com/office/powerpoint/2010/main" val="267154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슬라이드 제목 추가 </a:t>
            </a:r>
            <a:r>
              <a:rPr lang="en-US" altLang="ko-KR" dirty="0"/>
              <a:t>- 5</a:t>
            </a:r>
          </a:p>
        </p:txBody>
      </p:sp>
      <p:sp>
        <p:nvSpPr>
          <p:cNvPr id="19" name="그림 개체 틀 18" title="이미지를 추가할 수 있는 빈 개체 틀입니다. 개체 틀을 클릭하고 추가할 이미지를 선택하세요.">
            <a:extLst>
              <a:ext uri="{FF2B5EF4-FFF2-40B4-BE49-F238E27FC236}">
                <a16:creationId xmlns:a16="http://schemas.microsoft.com/office/drawing/2014/main" id="{1A7BE375-1F9C-4FF5-B49C-6FA7845C8F4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0" name="텍스트 개체 틀 19">
            <a:extLst>
              <a:ext uri="{FF2B5EF4-FFF2-40B4-BE49-F238E27FC236}">
                <a16:creationId xmlns:a16="http://schemas.microsoft.com/office/drawing/2014/main" id="{DFA7FBA4-7263-4F74-BAA2-755756CB0B8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5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목록이 있는 제목 및 내용 레이아웃</a:t>
            </a:r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여기에 첫 번째 글머리 기호 추가</a:t>
            </a:r>
          </a:p>
          <a:p>
            <a:pPr rtl="0"/>
            <a:r>
              <a:rPr lang="ko-KR" altLang="en-US" dirty="0"/>
              <a:t>여기에 두 번째 글머리 기호 추가</a:t>
            </a:r>
          </a:p>
          <a:p>
            <a:pPr rtl="0"/>
            <a:r>
              <a:rPr lang="ko-KR" altLang="en-US" dirty="0"/>
              <a:t>여기에 세 번째 글머리 기호 추가</a:t>
            </a:r>
          </a:p>
        </p:txBody>
      </p:sp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차트가 있는 제목 및 내용 레이아웃</a:t>
            </a:r>
          </a:p>
        </p:txBody>
      </p:sp>
      <p:graphicFrame>
        <p:nvGraphicFramePr>
          <p:cNvPr id="9" name="내용 개체 틀 8" title="4개 범주의 3개 계열의 값을 나타내는 묶은 세로 막대형 차트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7985132"/>
              </p:ext>
            </p:extLst>
          </p:nvPr>
        </p:nvGraphicFramePr>
        <p:xfrm>
          <a:off x="1341438" y="1673225"/>
          <a:ext cx="950912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661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표가 있는 두 개의 내용 레이아웃</a:t>
            </a:r>
          </a:p>
        </p:txBody>
      </p:sp>
      <p:graphicFrame>
        <p:nvGraphicFramePr>
          <p:cNvPr id="9" name="내용 개체 틀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12374511"/>
              </p:ext>
            </p:extLst>
          </p:nvPr>
        </p:nvGraphicFramePr>
        <p:xfrm>
          <a:off x="6278563" y="1673225"/>
          <a:ext cx="4572000" cy="203712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282">
                <a:tc>
                  <a:txBody>
                    <a:bodyPr/>
                    <a:lstStyle/>
                    <a:p>
                      <a:pPr rtl="0"/>
                      <a:r>
                        <a:rPr lang="ko"/>
                        <a:t>클래스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/>
                        <a:t>그룹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/>
                        <a:t>그룹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282">
                <a:tc>
                  <a:txBody>
                    <a:bodyPr/>
                    <a:lstStyle/>
                    <a:p>
                      <a:pPr rtl="0"/>
                      <a:r>
                        <a:rPr lang="ko"/>
                        <a:t>클래스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282">
                <a:tc>
                  <a:txBody>
                    <a:bodyPr/>
                    <a:lstStyle/>
                    <a:p>
                      <a:pPr rtl="0"/>
                      <a:r>
                        <a:rPr lang="ko"/>
                        <a:t>클래스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282">
                <a:tc>
                  <a:txBody>
                    <a:bodyPr/>
                    <a:lstStyle/>
                    <a:p>
                      <a:pPr rtl="0"/>
                      <a:r>
                        <a:rPr lang="ko"/>
                        <a:t>클래스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여기에 첫 번째 글머리 기호</a:t>
            </a:r>
          </a:p>
          <a:p>
            <a:pPr rtl="0"/>
            <a:r>
              <a:rPr lang="ko-KR" altLang="en-US" dirty="0"/>
              <a:t>여기에 두 번째 글머리 기호</a:t>
            </a:r>
          </a:p>
          <a:p>
            <a:pPr rtl="0"/>
            <a:r>
              <a:rPr lang="ko-KR" altLang="en-US" dirty="0"/>
              <a:t>여기에 세 번째 글머리 기호</a:t>
            </a:r>
          </a:p>
        </p:txBody>
      </p:sp>
    </p:spTree>
    <p:extLst>
      <p:ext uri="{BB962C8B-B14F-4D97-AF65-F5344CB8AC3E}">
        <p14:creationId xmlns:p14="http://schemas.microsoft.com/office/powerpoint/2010/main" val="140932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 title="SmartArt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altLang="ko-KR" dirty="0"/>
              <a:t>SmartArt</a:t>
            </a:r>
            <a:r>
              <a:rPr lang="ko-KR" altLang="en-US" dirty="0"/>
              <a:t>가 있는 제목 및 내용 레이아웃</a:t>
            </a:r>
          </a:p>
        </p:txBody>
      </p:sp>
      <p:graphicFrame>
        <p:nvGraphicFramePr>
          <p:cNvPr id="6" name="내용 개체 틀 5" title="네 단계의 진행을 보여 주는 상향 화살표형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3280871"/>
              </p:ext>
            </p:extLst>
          </p:nvPr>
        </p:nvGraphicFramePr>
        <p:xfrm>
          <a:off x="1341438" y="1673225"/>
          <a:ext cx="950912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576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슬라이드 제목 추가 </a:t>
            </a:r>
            <a:r>
              <a:rPr lang="en-US" altLang="ko-KR" dirty="0"/>
              <a:t>- 1</a:t>
            </a:r>
            <a:endParaRPr lang="ko-KR" alt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2D31F96F-D8F5-48CE-9DEC-DD62D9A8DE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슬라이드 제목 추가 </a:t>
            </a:r>
            <a:r>
              <a:rPr lang="en-US" altLang="ko-KR" dirty="0"/>
              <a:t>- 2</a:t>
            </a:r>
            <a:endParaRPr lang="ko-KR" altLang="en-US" dirty="0"/>
          </a:p>
        </p:txBody>
      </p:sp>
      <p:sp>
        <p:nvSpPr>
          <p:cNvPr id="19" name="텍스트 개체 틀 18">
            <a:extLst>
              <a:ext uri="{FF2B5EF4-FFF2-40B4-BE49-F238E27FC236}">
                <a16:creationId xmlns:a16="http://schemas.microsoft.com/office/drawing/2014/main" id="{12561337-9DB3-4A2A-8734-F9904D6912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20" name="내용 개체 틀 19">
            <a:extLst>
              <a:ext uri="{FF2B5EF4-FFF2-40B4-BE49-F238E27FC236}">
                <a16:creationId xmlns:a16="http://schemas.microsoft.com/office/drawing/2014/main" id="{C0325FAA-2276-4AB0-90AF-B553444AA4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21" name="텍스트 개체 틀 20">
            <a:extLst>
              <a:ext uri="{FF2B5EF4-FFF2-40B4-BE49-F238E27FC236}">
                <a16:creationId xmlns:a16="http://schemas.microsoft.com/office/drawing/2014/main" id="{EC9E84CF-2538-43AC-A771-1DCA1FC70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22" name="내용 개체 틀 21">
            <a:extLst>
              <a:ext uri="{FF2B5EF4-FFF2-40B4-BE49-F238E27FC236}">
                <a16:creationId xmlns:a16="http://schemas.microsoft.com/office/drawing/2014/main" id="{D9781EFD-AD56-46AC-8563-A339A4DEBE8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슬라이드 제목 추가 </a:t>
            </a:r>
            <a:r>
              <a:rPr lang="en-US" altLang="ko-KR" dirty="0"/>
              <a:t>- 3</a:t>
            </a:r>
          </a:p>
        </p:txBody>
      </p:sp>
    </p:spTree>
    <p:extLst>
      <p:ext uri="{BB962C8B-B14F-4D97-AF65-F5344CB8AC3E}">
        <p14:creationId xmlns:p14="http://schemas.microsoft.com/office/powerpoint/2010/main" val="406481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슬라이드 제목 추가 </a:t>
            </a:r>
            <a:r>
              <a:rPr lang="en-US" altLang="ko-KR" dirty="0"/>
              <a:t>- 4</a:t>
            </a:r>
          </a:p>
        </p:txBody>
      </p:sp>
      <p:sp>
        <p:nvSpPr>
          <p:cNvPr id="14" name="내용 개체 틀 13">
            <a:extLst>
              <a:ext uri="{FF2B5EF4-FFF2-40B4-BE49-F238E27FC236}">
                <a16:creationId xmlns:a16="http://schemas.microsoft.com/office/drawing/2014/main" id="{63283F41-7065-493E-AE58-5F8761157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  <p:sp>
        <p:nvSpPr>
          <p:cNvPr id="15" name="텍스트 개체 틀 14">
            <a:extLst>
              <a:ext uri="{FF2B5EF4-FFF2-40B4-BE49-F238E27FC236}">
                <a16:creationId xmlns:a16="http://schemas.microsoft.com/office/drawing/2014/main" id="{78C56008-6399-4695-9874-7483EC361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866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녹색 16x9">
  <a:themeElements>
    <a:clrScheme name="Sheer Green">
      <a:dk1>
        <a:srgbClr val="624D38"/>
      </a:dk1>
      <a:lt1>
        <a:srgbClr val="FFFFFF"/>
      </a:lt1>
      <a:dk2>
        <a:srgbClr val="404040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tx1">
                <a:lumMod val="50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</Words>
  <Application>Microsoft Office PowerPoint</Application>
  <PresentationFormat>Widescreen</PresentationFormat>
  <Paragraphs>43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맑은 고딕</vt:lpstr>
      <vt:lpstr>Arial</vt:lpstr>
      <vt:lpstr>녹색 16x9</vt:lpstr>
      <vt:lpstr>제목 레이아웃</vt:lpstr>
      <vt:lpstr>목록이 있는 제목 및 내용 레이아웃</vt:lpstr>
      <vt:lpstr>차트가 있는 제목 및 내용 레이아웃</vt:lpstr>
      <vt:lpstr>표가 있는 두 개의 내용 레이아웃</vt:lpstr>
      <vt:lpstr>SmartArt가 있는 제목 및 내용 레이아웃</vt:lpstr>
      <vt:lpstr>슬라이드 제목 추가 - 1</vt:lpstr>
      <vt:lpstr>슬라이드 제목 추가 - 2</vt:lpstr>
      <vt:lpstr>슬라이드 제목 추가 - 3</vt:lpstr>
      <vt:lpstr>슬라이드 제목 추가 - 4</vt:lpstr>
      <vt:lpstr>슬라이드 제목 추가 - 5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2018-12-07T05:59:55Z</dcterms:created>
  <dcterms:modified xsi:type="dcterms:W3CDTF">2018-12-07T05:59:55Z</dcterms:modified>
</cp:coreProperties>
</file>