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58400" cy="77724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66" autoAdjust="0"/>
    <p:restoredTop sz="95324" autoAdjust="0"/>
  </p:normalViewPr>
  <p:slideViewPr>
    <p:cSldViewPr snapToGrid="0">
      <p:cViewPr varScale="1">
        <p:scale>
          <a:sx n="97" d="100"/>
          <a:sy n="97" d="100"/>
        </p:scale>
        <p:origin x="183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BFA20EC-B9CD-4ADC-87EA-C40B0891B463}" type="datetime1"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2021-04-12</a:t>
            </a:fld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169A89D-734B-4FAD-B6E7-2B864E72E489}" type="slidenum"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1B00CD7-29D5-47BD-AD59-8E4635C1C0B5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52A89D7-7603-4ECB-ADF6-F6CF2BE4F401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이 브로셔를 변경하려면 샘플 내용을 자신의 것으로 대체합니다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깨끗한 슬레이트에서 시작하려면 홈 탭의 새 슬라이드 단추를 눌러 새 페이지를 삽입합니다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빈 자리 표시자에 텍스트와 그림을 입력합니다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제목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부제 또는 본문 텍스트에 더 많은 자리 표시자가 필요한 경우 기존 자리 표시자를 복사한 다음 새 자리 표시자를 끌어다 놓습니다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접는 선을 확인해보세요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선은 옅게 표시됩니다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브로셔에 선을 표시하지 않으려면 인쇄하기 전에 선택하고 선을 삭제하세요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5515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929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페이지 바깥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 userDrawn="1"/>
        </p:nvSpPr>
        <p:spPr>
          <a:xfrm>
            <a:off x="7038975" y="7216219"/>
            <a:ext cx="2660904" cy="9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9" name="직선 연결선(S) 18"/>
          <p:cNvCxnSpPr/>
          <p:nvPr userDrawn="1"/>
        </p:nvCxnSpPr>
        <p:spPr>
          <a:xfrm>
            <a:off x="7038558" y="2733674"/>
            <a:ext cx="265789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(S) 5"/>
          <p:cNvCxnSpPr/>
          <p:nvPr userDrawn="1"/>
        </p:nvCxnSpPr>
        <p:spPr>
          <a:xfrm flipV="1">
            <a:off x="3939243" y="5152972"/>
            <a:ext cx="0" cy="2146926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 userDrawn="1"/>
        </p:nvSpPr>
        <p:spPr>
          <a:xfrm>
            <a:off x="365125" y="2743199"/>
            <a:ext cx="2560320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텍스트 개체 틀 21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" y="457200"/>
            <a:ext cx="2560320" cy="214884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00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ko-KR" altLang="en-US" noProof="0"/>
              <a:t>제목 텍스트</a:t>
            </a:r>
          </a:p>
        </p:txBody>
      </p:sp>
      <p:sp>
        <p:nvSpPr>
          <p:cNvPr id="28" name="텍스트 개체 틀 21"/>
          <p:cNvSpPr>
            <a:spLocks noGrp="1"/>
          </p:cNvSpPr>
          <p:nvPr>
            <p:ph type="body" sz="quarter" idx="19" hasCustomPrompt="1"/>
          </p:nvPr>
        </p:nvSpPr>
        <p:spPr>
          <a:xfrm>
            <a:off x="548640" y="2912420"/>
            <a:ext cx="2194560" cy="4254338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4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23" name="텍스트 개체 틀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581244" y="5941899"/>
            <a:ext cx="2449512" cy="266486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40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ko-KR" altLang="en-US" noProof="0"/>
              <a:t>회사 이름</a:t>
            </a:r>
          </a:p>
        </p:txBody>
      </p:sp>
      <p:sp>
        <p:nvSpPr>
          <p:cNvPr id="24" name="텍스트 개체 틀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976711" y="5861201"/>
            <a:ext cx="2449512" cy="427881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ko-KR" altLang="en-US" noProof="0"/>
              <a:t>회사 주소</a:t>
            </a:r>
          </a:p>
        </p:txBody>
      </p:sp>
      <p:sp>
        <p:nvSpPr>
          <p:cNvPr id="20" name="텍스트 개체 틀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784137" y="2736151"/>
            <a:ext cx="1785749" cy="58668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ko-KR" altLang="en-US" noProof="0"/>
              <a:t>받는 사람 이름</a:t>
            </a:r>
            <a:br>
              <a:rPr lang="ko-KR" altLang="en-US" noProof="0"/>
            </a:br>
            <a:r>
              <a:rPr lang="ko-KR" altLang="en-US" noProof="0"/>
              <a:t>주소</a:t>
            </a:r>
            <a:br>
              <a:rPr lang="ko-KR" altLang="en-US" noProof="0"/>
            </a:br>
            <a:r>
              <a:rPr lang="ko-KR" altLang="en-US" noProof="0"/>
              <a:t>시</a:t>
            </a:r>
            <a:r>
              <a:rPr lang="en-US" altLang="ko-KR" noProof="0"/>
              <a:t>/</a:t>
            </a:r>
            <a:r>
              <a:rPr lang="ko-KR" altLang="en-US" noProof="0"/>
              <a:t>도</a:t>
            </a:r>
            <a:r>
              <a:rPr lang="en-US" altLang="ko-KR" noProof="0"/>
              <a:t>, </a:t>
            </a:r>
            <a:r>
              <a:rPr lang="ko-KR" altLang="en-US" noProof="0"/>
              <a:t>우편 번호</a:t>
            </a:r>
          </a:p>
        </p:txBody>
      </p:sp>
      <p:sp>
        <p:nvSpPr>
          <p:cNvPr id="33" name="텍스트 개체 틀 21"/>
          <p:cNvSpPr>
            <a:spLocks noGrp="1"/>
          </p:cNvSpPr>
          <p:nvPr>
            <p:ph type="body" sz="quarter" idx="21" hasCustomPrompt="1"/>
          </p:nvPr>
        </p:nvSpPr>
        <p:spPr>
          <a:xfrm>
            <a:off x="7038974" y="457200"/>
            <a:ext cx="2657475" cy="214884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800" baseline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ko-KR" altLang="en-US" noProof="0"/>
              <a:t>제목 텍스트</a:t>
            </a:r>
          </a:p>
        </p:txBody>
      </p:sp>
      <p:sp>
        <p:nvSpPr>
          <p:cNvPr id="34" name="텍스트 개체 틀 21"/>
          <p:cNvSpPr>
            <a:spLocks noGrp="1"/>
          </p:cNvSpPr>
          <p:nvPr>
            <p:ph type="body" sz="quarter" idx="22" hasCustomPrompt="1"/>
          </p:nvPr>
        </p:nvSpPr>
        <p:spPr>
          <a:xfrm>
            <a:off x="7038559" y="2826361"/>
            <a:ext cx="2657890" cy="497864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7" name="스탬프 표시"/>
          <p:cNvSpPr/>
          <p:nvPr userDrawn="1"/>
        </p:nvSpPr>
        <p:spPr>
          <a:xfrm rot="16200000">
            <a:off x="3665417" y="464539"/>
            <a:ext cx="706795" cy="684537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ko-KR" altLang="en-US" sz="1100" noProof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여기에 스탬프 설정</a:t>
            </a:r>
          </a:p>
        </p:txBody>
      </p:sp>
      <p:sp>
        <p:nvSpPr>
          <p:cNvPr id="16" name="그림 개체 틀 11"/>
          <p:cNvSpPr>
            <a:spLocks noGrp="1"/>
          </p:cNvSpPr>
          <p:nvPr>
            <p:ph type="pic" sz="quarter" idx="24" hasCustomPrompt="1"/>
          </p:nvPr>
        </p:nvSpPr>
        <p:spPr>
          <a:xfrm>
            <a:off x="7050024" y="6638544"/>
            <a:ext cx="822960" cy="393192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30" userDrawn="1">
          <p15:clr>
            <a:srgbClr val="FBAE40"/>
          </p15:clr>
        </p15:guide>
        <p15:guide id="4" pos="1846" userDrawn="1">
          <p15:clr>
            <a:srgbClr val="FBAE40"/>
          </p15:clr>
        </p15:guide>
        <p15:guide id="5" pos="2304" userDrawn="1">
          <p15:clr>
            <a:srgbClr val="FBAE40"/>
          </p15:clr>
        </p15:guide>
        <p15:guide id="6" pos="6108" userDrawn="1">
          <p15:clr>
            <a:srgbClr val="FBAE40"/>
          </p15:clr>
        </p15:guide>
        <p15:guide id="7" pos="443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페이지 안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 userDrawn="1"/>
        </p:nvSpPr>
        <p:spPr>
          <a:xfrm>
            <a:off x="7132320" y="5299915"/>
            <a:ext cx="2559367" cy="2011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0" hasCustomPrompt="1"/>
          </p:nvPr>
        </p:nvSpPr>
        <p:spPr>
          <a:xfrm>
            <a:off x="366713" y="457200"/>
            <a:ext cx="2652712" cy="201168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31" name="텍스트 개체 틀 21"/>
          <p:cNvSpPr>
            <a:spLocks noGrp="1"/>
          </p:cNvSpPr>
          <p:nvPr>
            <p:ph type="body" sz="quarter" idx="20" hasCustomPrompt="1"/>
          </p:nvPr>
        </p:nvSpPr>
        <p:spPr>
          <a:xfrm>
            <a:off x="366713" y="2607972"/>
            <a:ext cx="2652712" cy="57954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3" name="텍스트 개체 틀 21"/>
          <p:cNvSpPr>
            <a:spLocks noGrp="1"/>
          </p:cNvSpPr>
          <p:nvPr>
            <p:ph type="body" sz="quarter" idx="31" hasCustomPrompt="1"/>
          </p:nvPr>
        </p:nvSpPr>
        <p:spPr>
          <a:xfrm>
            <a:off x="366713" y="3309975"/>
            <a:ext cx="2652713" cy="1354597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26" name="텍스트 개체 틀 21"/>
          <p:cNvSpPr>
            <a:spLocks noGrp="1"/>
          </p:cNvSpPr>
          <p:nvPr>
            <p:ph type="body" sz="quarter" idx="36" hasCustomPrompt="1"/>
          </p:nvPr>
        </p:nvSpPr>
        <p:spPr>
          <a:xfrm>
            <a:off x="366713" y="4713829"/>
            <a:ext cx="2652713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27" name="텍스트 개체 틀 21"/>
          <p:cNvSpPr>
            <a:spLocks noGrp="1"/>
          </p:cNvSpPr>
          <p:nvPr>
            <p:ph type="body" sz="quarter" idx="37" hasCustomPrompt="1"/>
          </p:nvPr>
        </p:nvSpPr>
        <p:spPr>
          <a:xfrm>
            <a:off x="366713" y="5000136"/>
            <a:ext cx="2652713" cy="2311458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28" name="텍스트 개체 틀 21"/>
          <p:cNvSpPr>
            <a:spLocks noGrp="1"/>
          </p:cNvSpPr>
          <p:nvPr>
            <p:ph type="body" sz="quarter" idx="38" hasCustomPrompt="1"/>
          </p:nvPr>
        </p:nvSpPr>
        <p:spPr>
          <a:xfrm>
            <a:off x="3748088" y="431528"/>
            <a:ext cx="2652712" cy="45720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30" name="텍스트 개체 틀 21"/>
          <p:cNvSpPr>
            <a:spLocks noGrp="1"/>
          </p:cNvSpPr>
          <p:nvPr>
            <p:ph type="body" sz="quarter" idx="39" hasCustomPrompt="1"/>
          </p:nvPr>
        </p:nvSpPr>
        <p:spPr>
          <a:xfrm>
            <a:off x="3748088" y="1017535"/>
            <a:ext cx="2652713" cy="726324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37" name="텍스트 개체 틀 21"/>
          <p:cNvSpPr>
            <a:spLocks noGrp="1"/>
          </p:cNvSpPr>
          <p:nvPr>
            <p:ph type="body" sz="quarter" idx="40" hasCustomPrompt="1"/>
          </p:nvPr>
        </p:nvSpPr>
        <p:spPr>
          <a:xfrm>
            <a:off x="3748088" y="1824702"/>
            <a:ext cx="2652713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39" name="텍스트 개체 틀 21"/>
          <p:cNvSpPr>
            <a:spLocks noGrp="1"/>
          </p:cNvSpPr>
          <p:nvPr>
            <p:ph type="body" sz="quarter" idx="41" hasCustomPrompt="1"/>
          </p:nvPr>
        </p:nvSpPr>
        <p:spPr>
          <a:xfrm>
            <a:off x="3748088" y="2112264"/>
            <a:ext cx="2652713" cy="546216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1" name="텍스트 개체 틀 21"/>
          <p:cNvSpPr>
            <a:spLocks noGrp="1"/>
          </p:cNvSpPr>
          <p:nvPr>
            <p:ph type="body" sz="quarter" idx="42" hasCustomPrompt="1"/>
          </p:nvPr>
        </p:nvSpPr>
        <p:spPr>
          <a:xfrm>
            <a:off x="3748088" y="2826437"/>
            <a:ext cx="2652713" cy="678072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ko-KR" altLang="en-US" noProof="0"/>
              <a:t>클릭하여 인용 또는 설명 텍스트 추가</a:t>
            </a:r>
          </a:p>
        </p:txBody>
      </p:sp>
      <p:sp>
        <p:nvSpPr>
          <p:cNvPr id="42" name="텍스트 개체 틀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48088" y="3693995"/>
            <a:ext cx="2652713" cy="1123392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34" name="그림 개체 틀 11"/>
          <p:cNvSpPr>
            <a:spLocks noGrp="1"/>
          </p:cNvSpPr>
          <p:nvPr>
            <p:ph type="pic" sz="quarter" idx="22" hasCustomPrompt="1"/>
          </p:nvPr>
        </p:nvSpPr>
        <p:spPr>
          <a:xfrm>
            <a:off x="3748088" y="5299915"/>
            <a:ext cx="2652712" cy="201168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54" name="텍스트 개체 틀 21"/>
          <p:cNvSpPr>
            <a:spLocks noGrp="1"/>
          </p:cNvSpPr>
          <p:nvPr>
            <p:ph type="body" sz="quarter" idx="45" hasCustomPrompt="1"/>
          </p:nvPr>
        </p:nvSpPr>
        <p:spPr>
          <a:xfrm>
            <a:off x="7131368" y="674635"/>
            <a:ext cx="2560320" cy="1583934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53" name="텍스트 개체 틀 21"/>
          <p:cNvSpPr>
            <a:spLocks noGrp="1"/>
          </p:cNvSpPr>
          <p:nvPr>
            <p:ph type="body" sz="quarter" idx="44" hasCustomPrompt="1"/>
          </p:nvPr>
        </p:nvSpPr>
        <p:spPr>
          <a:xfrm>
            <a:off x="7131367" y="2258568"/>
            <a:ext cx="2560320" cy="45720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58" name="텍스트 개체 틀 21"/>
          <p:cNvSpPr>
            <a:spLocks noGrp="1"/>
          </p:cNvSpPr>
          <p:nvPr>
            <p:ph type="body" sz="quarter" idx="47" hasCustomPrompt="1"/>
          </p:nvPr>
        </p:nvSpPr>
        <p:spPr>
          <a:xfrm>
            <a:off x="7131368" y="2846796"/>
            <a:ext cx="2560320" cy="573693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56" name="텍스트 개체 틀 21"/>
          <p:cNvSpPr>
            <a:spLocks noGrp="1"/>
          </p:cNvSpPr>
          <p:nvPr>
            <p:ph type="body" sz="quarter" idx="46" hasCustomPrompt="1"/>
          </p:nvPr>
        </p:nvSpPr>
        <p:spPr>
          <a:xfrm>
            <a:off x="7131368" y="3418957"/>
            <a:ext cx="2560320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59" name="텍스트 개체 틀 21"/>
          <p:cNvSpPr>
            <a:spLocks noGrp="1"/>
          </p:cNvSpPr>
          <p:nvPr>
            <p:ph type="body" sz="quarter" idx="48" hasCustomPrompt="1"/>
          </p:nvPr>
        </p:nvSpPr>
        <p:spPr>
          <a:xfrm>
            <a:off x="7131368" y="3714257"/>
            <a:ext cx="2560320" cy="1414821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60" name="텍스트 개체 틀 21"/>
          <p:cNvSpPr>
            <a:spLocks noGrp="1"/>
          </p:cNvSpPr>
          <p:nvPr>
            <p:ph type="body" sz="quarter" idx="49" hasCustomPrompt="1"/>
          </p:nvPr>
        </p:nvSpPr>
        <p:spPr>
          <a:xfrm>
            <a:off x="7298054" y="5299593"/>
            <a:ext cx="2226946" cy="36312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ko-KR" altLang="en-US" noProof="0"/>
              <a:t>제목 텍스트</a:t>
            </a:r>
          </a:p>
        </p:txBody>
      </p:sp>
      <p:sp>
        <p:nvSpPr>
          <p:cNvPr id="61" name="텍스트 개체 틀 21"/>
          <p:cNvSpPr>
            <a:spLocks noGrp="1"/>
          </p:cNvSpPr>
          <p:nvPr>
            <p:ph type="body" sz="quarter" idx="50" hasCustomPrompt="1"/>
          </p:nvPr>
        </p:nvSpPr>
        <p:spPr>
          <a:xfrm>
            <a:off x="7298054" y="5765692"/>
            <a:ext cx="2226946" cy="1475701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5pPr>
            <a:lvl6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6pPr>
            <a:lvl7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7pPr>
            <a:lvl8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8pPr>
            <a:lvl9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ko-KR" altLang="en-US" noProof="0"/>
              <a:t>텍스트를 추가하려면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365760" y="3163824"/>
            <a:ext cx="265176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ko-KR" altLang="en-US" noProof="0"/>
              <a:t> </a:t>
            </a:r>
          </a:p>
        </p:txBody>
      </p:sp>
      <p:sp>
        <p:nvSpPr>
          <p:cNvPr id="32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3749040" y="877824"/>
            <a:ext cx="265176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ko-KR" altLang="en-US" noProof="0"/>
              <a:t> </a:t>
            </a:r>
          </a:p>
        </p:txBody>
      </p:sp>
      <p:sp>
        <p:nvSpPr>
          <p:cNvPr id="33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32320" y="2697480"/>
            <a:ext cx="256032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ko-KR" alt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D496EE1-41A0-410F-B63C-1608657FFAEF}" type="datetime1">
              <a:rPr lang="en-US" altLang="ko-KR" smtClean="0"/>
              <a:pPr/>
              <a:t>2021-04-12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F6761A3-4CAC-4C5F-AC82-8DB08D526BC2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텍스트 개체 틀 34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여기에 사훈을 넣으면 아주 좋습니다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깔끔한 이 전문 브로슈어를 있는 그대로 사용할 수도 있고 원하는 대로 쉽게 바꿀 수도 있습니다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다음 페이지에는 시작하는 데 도움이 되는 이와 같은 팁이 몇 가지 더 있습니다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Northwind Traders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4567 Main Street</a:t>
            </a:r>
          </a:p>
          <a:p>
            <a:pPr rtl="0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Raleigh, NC 02134-0000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받는 사람 이름</a:t>
            </a:r>
          </a:p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나머지 주소</a:t>
            </a:r>
          </a:p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시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도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우편 번호</a:t>
            </a:r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회사 브로슈어</a:t>
            </a:r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간단한 설명이나 회사 사훈을 여기에 넣으면 좋습니다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" name="접기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접기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그림 개체 틀 3" descr="로고로 대체"/>
          <p:cNvPicPr>
            <a:picLocks noGrp="1" noChangeAspect="1"/>
          </p:cNvPicPr>
          <p:nvPr>
            <p:ph type="pic" sz="quarter" idx="2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04293" y="6631287"/>
            <a:ext cx="751723" cy="411014"/>
          </a:xfrm>
        </p:spPr>
      </p:pic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그림 개체 틀 248" descr="Boeing 747 비행기 창 앞에 서있는 남자 흑백 사진." title="샘플 그림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16" name="텍스트 개체 틀 11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나만의 것으로 꾸미기</a:t>
            </a:r>
          </a:p>
        </p:txBody>
      </p:sp>
      <p:sp>
        <p:nvSpPr>
          <p:cNvPr id="118" name="텍스트 개체 틀 1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이만큼 잘 꾸며진 문서는 서식 지정이 어려울 거라고 생각하세요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그렇지 않습니다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!</a:t>
            </a:r>
          </a:p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이 브로셔의 자리 표시자는 서식이 지정되어 있습니다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텍스트를 바꾸려면 텍스트를 선택하고 입력하세요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9" name="텍스트 개체 틀 1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순식간에 원하는 모습으로 꾸미기</a:t>
            </a:r>
          </a:p>
        </p:txBody>
      </p:sp>
      <p:sp>
        <p:nvSpPr>
          <p:cNvPr id="120" name="텍스트 개체 틀 1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개인 사진을 사용하시겠습니까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걱정하지 마세요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! </a:t>
            </a:r>
          </a:p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이미지를 선택하고 삭제한 다음 자리 표시자에서 그림 삽입 아이콘을 사용하여 그림을 추가하면 됩니다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rtl="0">
              <a:buNone/>
            </a:pP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텍스트에서 글머리 기호를 추가하거나 제거하려는 경우 홈 탭에서 글머리 기호 단추를 클릭하기만 하면 됩니다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1" name="텍스트 개체 틀 120"/>
          <p:cNvSpPr>
            <a:spLocks noGrp="1"/>
          </p:cNvSpPr>
          <p:nvPr>
            <p:ph type="body" sz="quarter" idx="38"/>
          </p:nvPr>
        </p:nvSpPr>
        <p:spPr>
          <a:xfrm>
            <a:off x="3748088" y="162404"/>
            <a:ext cx="2652712" cy="726324"/>
          </a:xfrm>
        </p:spPr>
        <p:txBody>
          <a:bodyPr rtlCol="0"/>
          <a:lstStyle/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어떤 내용을 넣어야 할까요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2" name="텍스트 개체 틀 1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회사의 이점을 알리는 데는 몇 시간도 부족할 것입니다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여러분이 뛰어난 탓이죠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!)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하지만 짧으면서도 매력적으로 표현해야 합니다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그래서 몇 가지 제안을 하겠습니다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3" name="텍스트 개체 틀 1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가장 잘하는 점을 부각하기</a:t>
            </a:r>
          </a:p>
        </p:txBody>
      </p:sp>
      <p:sp>
        <p:nvSpPr>
          <p:cNvPr id="124" name="텍스트 개체 틀 123"/>
          <p:cNvSpPr>
            <a:spLocks noGrp="1"/>
          </p:cNvSpPr>
          <p:nvPr>
            <p:ph type="body" sz="quarter" idx="41"/>
          </p:nvPr>
        </p:nvSpPr>
        <p:spPr>
          <a:xfrm>
            <a:off x="3748088" y="2112264"/>
            <a:ext cx="2652713" cy="676656"/>
          </a:xfrm>
        </p:spPr>
        <p:txBody>
          <a:bodyPr rtlCol="0"/>
          <a:lstStyle/>
          <a:p>
            <a:pPr marL="0" indent="0" rtl="0">
              <a:buNone/>
            </a:pP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왼쪽에는 경쟁력을 간단히 소개하고 이 가운데는 짧은 고객사 성공 사례나 극찬하는 추천글을 조금 넣어 보세요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예를 들면 다음과 같습니다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8" name="텍스트 개체 틀 77"/>
          <p:cNvSpPr>
            <a:spLocks noGrp="1"/>
          </p:cNvSpPr>
          <p:nvPr>
            <p:ph type="body" sz="quarter" idx="42"/>
          </p:nvPr>
        </p:nvSpPr>
        <p:spPr>
          <a:xfrm>
            <a:off x="3748088" y="3121977"/>
            <a:ext cx="2652713" cy="887820"/>
          </a:xfrm>
        </p:spPr>
        <p:txBody>
          <a:bodyPr rtlCol="0"/>
          <a:lstStyle/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“이 기업은 최고 중의 최고입니다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이 기업이 없다면 우리는 어떻게 살아갈까요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.”</a:t>
            </a:r>
            <a:b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—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매우 영리한 고객</a:t>
            </a:r>
          </a:p>
        </p:txBody>
      </p:sp>
      <p:sp>
        <p:nvSpPr>
          <p:cNvPr id="125" name="텍스트 개체 틀 124"/>
          <p:cNvSpPr>
            <a:spLocks noGrp="1"/>
          </p:cNvSpPr>
          <p:nvPr>
            <p:ph type="body" sz="quarter" idx="43"/>
          </p:nvPr>
        </p:nvSpPr>
        <p:spPr>
          <a:xfrm>
            <a:off x="3748088" y="4225105"/>
            <a:ext cx="2652713" cy="887821"/>
          </a:xfrm>
        </p:spPr>
        <p:txBody>
          <a:bodyPr rtlCol="0"/>
          <a:lstStyle/>
          <a:p>
            <a:pPr marL="0" indent="0" rtl="0">
              <a:buNone/>
            </a:pP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이 페이지의 오른쪽은 핵심 제품이나 서비스를 간단히 소개하는 데 안성맞춤입니다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250" name="그림 개체 틀 249" descr="빛이 잘드는 건물 복도 창 근처의 의자 흑백 사진" title="샘플 그림"/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27" name="텍스트 개체 틀 12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여기에는 가장 인상적인 몇몇 고객을 언급할 수 있습니다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lvl="0"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중요한 대기업</a:t>
            </a:r>
          </a:p>
          <a:p>
            <a:pPr lvl="0"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널리 알려진 기업</a:t>
            </a:r>
          </a:p>
          <a:p>
            <a:pPr lvl="0"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매우 인상적인 기업</a:t>
            </a:r>
          </a:p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6" name="텍스트 개체 틀 12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핵심 제품</a:t>
            </a:r>
          </a:p>
        </p:txBody>
      </p:sp>
      <p:sp>
        <p:nvSpPr>
          <p:cNvPr id="129" name="텍스트 개체 틀 128"/>
          <p:cNvSpPr>
            <a:spLocks noGrp="1"/>
          </p:cNvSpPr>
          <p:nvPr>
            <p:ph type="body" sz="quarter" idx="47"/>
          </p:nvPr>
        </p:nvSpPr>
        <p:spPr>
          <a:xfrm>
            <a:off x="7131368" y="2846796"/>
            <a:ext cx="2560320" cy="645313"/>
          </a:xfrm>
        </p:spPr>
        <p:txBody>
          <a:bodyPr rtlCol="0"/>
          <a:lstStyle/>
          <a:p>
            <a:pPr marL="0" indent="0" rtl="0">
              <a:buNone/>
            </a:pP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주저하지 마세요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!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아주 멋지게 회사를 표현해 보세요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어떤 회사인지 핵심 포인트를 여기에 나열하거나 간단하게 소개하세요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마지막으로 한 가지 팁을 더 드리겠습니다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8" name="텍스트 개체 틀 127"/>
          <p:cNvSpPr>
            <a:spLocks noGrp="1"/>
          </p:cNvSpPr>
          <p:nvPr>
            <p:ph type="body" sz="quarter" idx="46"/>
          </p:nvPr>
        </p:nvSpPr>
        <p:spPr>
          <a:xfrm>
            <a:off x="7131368" y="3886200"/>
            <a:ext cx="2560320" cy="237054"/>
          </a:xfrm>
        </p:spPr>
        <p:txBody>
          <a:bodyPr rtlCol="0"/>
          <a:lstStyle/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주저하지 마세요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!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0" name="텍스트 개체 틀 129"/>
          <p:cNvSpPr>
            <a:spLocks noGrp="1"/>
          </p:cNvSpPr>
          <p:nvPr>
            <p:ph type="body" sz="quarter" idx="48"/>
          </p:nvPr>
        </p:nvSpPr>
        <p:spPr>
          <a:xfrm>
            <a:off x="7131368" y="4181500"/>
            <a:ext cx="2560320" cy="1118093"/>
          </a:xfrm>
        </p:spPr>
        <p:txBody>
          <a:bodyPr rtlCol="0"/>
          <a:lstStyle/>
          <a:p>
            <a:pPr marL="0" indent="0" rtl="0">
              <a:buNone/>
            </a:pP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여기는 “엘리베이터 피치”를 입력하기에 적합합니다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제품 또는 서비스를 사용자에게 홍보할 수 있는 시간이 잠시 주어진다면 어떤 말을 하시겠어요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</a:p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나만의 텍스트를 입력하여 회사와 서비스를 빛나게 만들어 보세요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!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9" name="텍스트 개체 틀 21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연락처</a:t>
            </a:r>
          </a:p>
        </p:txBody>
      </p:sp>
      <p:sp>
        <p:nvSpPr>
          <p:cNvPr id="220" name="텍스트 개체 틀 21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Northwind Traders</a:t>
            </a:r>
          </a:p>
          <a:p>
            <a:pPr rtl="0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4567 Main Street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rtl="0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Raleigh, NC 02134-0000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rtl="0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(718) 555-1234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rtl="0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kim@northwindtraders.com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rtl="0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웹 페이지 방문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: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rtl="0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www.northwindtraders.com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54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55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56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7" name="접기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접기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</p:sld>
</file>

<file path=ppt/theme/theme1.xml><?xml version="1.0" encoding="utf-8"?>
<a:theme xmlns:a="http://schemas.openxmlformats.org/drawingml/2006/main" name="빨간색 브로셔 11x8.5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Custom 2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dBrochure.potx" id="{E914270B-3276-4F2E-8580-C3CCE9E5F702}" vid="{E9F90C9B-080A-428F-9657-A3A4573153FD}"/>
    </a:ext>
  </a:extLst>
</a:theme>
</file>

<file path=ppt/theme/theme2.xml><?xml version="1.0" encoding="utf-8"?>
<a:theme xmlns:a="http://schemas.openxmlformats.org/drawingml/2006/main" name="Office 테마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402</Words>
  <PresentationFormat>사용자 지정</PresentationFormat>
  <Paragraphs>46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빨간색 브로셔 11x8.5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2014-05-09T17:43:57Z</dcterms:created>
  <dcterms:modified xsi:type="dcterms:W3CDTF">2021-04-12T07:35:35Z</dcterms:modified>
</cp:coreProperties>
</file>