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 snapToGrid="0">
      <p:cViewPr varScale="1">
        <p:scale>
          <a:sx n="67" d="100"/>
          <a:sy n="67" d="100"/>
        </p:scale>
        <p:origin x="25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396" y="12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D01C1E23-DEED-4881-9649-D4762C05BFCF}" type="datetimeFigureOut">
              <a:rPr lang="en-US" altLang="ko-KR" smtClean="0"/>
              <a:t>2014-01-15</a:t>
            </a:fld>
            <a:endParaRPr 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51C54FC3-7019-4130-999F-2934A1BA0844}" type="slidenum">
              <a:rPr lang="ko-KR" smtClean="0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560433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26F8C37A-3116-4396-BF80-C7455E378427}" type="datetimeFigureOut">
              <a:rPr lang="en-US" altLang="ko-KR" smtClean="0"/>
              <a:pPr/>
              <a:t>2014-01-15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FB1DC21C-4BBA-449A-9AC6-2347AA4403EC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41775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dirty="0"/>
              <a:t>이 초대장을 변경하려면 예제 텍스트를 선택한 다음 이벤트 세부 내용을 입력합니다. 빈 슬라이드에서 시작하려면 [홈] 탭의 [새 슬라이드] 단추를 눌러 새 슬라이드를 삽입합니다. 그런 다음 빈 개체 틀에 텍스트를 입력합니다.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DC21C-4BBA-449A-9AC6-2347AA4403EC}" type="slidenum">
              <a:rPr lang="ko-KR" smtClean="0"/>
              <a:t>1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1052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장의 초대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직사각형 5"/>
          <p:cNvSpPr>
            <a:spLocks noChangeArrowheads="1"/>
          </p:cNvSpPr>
          <p:nvPr userDrawn="1"/>
        </p:nvSpPr>
        <p:spPr bwMode="auto">
          <a:xfrm>
            <a:off x="1143000" y="116789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44" name="그림 43"/>
          <p:cNvPicPr preferRelativeResize="0"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3000" y="1167893"/>
            <a:ext cx="5486400" cy="3655907"/>
          </a:xfrm>
          <a:prstGeom prst="rect">
            <a:avLst/>
          </a:prstGeom>
        </p:spPr>
      </p:pic>
      <p:sp>
        <p:nvSpPr>
          <p:cNvPr id="45" name="직사각형 5"/>
          <p:cNvSpPr>
            <a:spLocks noChangeArrowheads="1"/>
          </p:cNvSpPr>
          <p:nvPr userDrawn="1"/>
        </p:nvSpPr>
        <p:spPr bwMode="auto">
          <a:xfrm>
            <a:off x="1143000" y="1849294"/>
            <a:ext cx="5486400" cy="228324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6" name="자유형 13"/>
          <p:cNvSpPr>
            <a:spLocks/>
          </p:cNvSpPr>
          <p:nvPr userDrawn="1"/>
        </p:nvSpPr>
        <p:spPr bwMode="auto">
          <a:xfrm>
            <a:off x="1435458" y="1386461"/>
            <a:ext cx="4901486" cy="3222329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3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7" name="텍스트 개체 틀 37"/>
          <p:cNvSpPr>
            <a:spLocks noGrp="1"/>
          </p:cNvSpPr>
          <p:nvPr>
            <p:ph type="body" sz="quarter" idx="10" hasCustomPrompt="1"/>
          </p:nvPr>
        </p:nvSpPr>
        <p:spPr>
          <a:xfrm>
            <a:off x="2017154" y="1744584"/>
            <a:ext cx="3738092" cy="1046408"/>
          </a:xfrm>
        </p:spPr>
        <p:txBody>
          <a:bodyPr anchor="ctr">
            <a:noAutofit/>
          </a:bodyPr>
          <a:lstStyle>
            <a:lvl1pPr marL="0" indent="0" algn="ctr" latinLnBrk="1">
              <a:lnSpc>
                <a:spcPct val="100000"/>
              </a:lnSpc>
              <a:spcBef>
                <a:spcPts val="0"/>
              </a:spcBef>
              <a:buNone/>
              <a:defRPr lang="ko-KR" sz="28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388620" indent="0" algn="r" latinLnBrk="1">
              <a:buNone/>
              <a:defRPr lang="ko-KR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1">
              <a:buNone/>
              <a:defRPr lang="ko-KR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1">
              <a:buNone/>
              <a:defRPr lang="ko-KR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1">
              <a:buNone/>
              <a:defRPr lang="ko-KR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latinLnBrk="1"/>
            <a:r>
              <a:rPr lang="ko-KR"/>
              <a:t>텍스트를 입력하십시오.</a:t>
            </a:r>
          </a:p>
        </p:txBody>
      </p:sp>
      <p:sp>
        <p:nvSpPr>
          <p:cNvPr id="48" name="텍스트 개체 틀 37"/>
          <p:cNvSpPr>
            <a:spLocks noGrp="1"/>
          </p:cNvSpPr>
          <p:nvPr>
            <p:ph type="body" sz="quarter" idx="11" hasCustomPrompt="1"/>
          </p:nvPr>
        </p:nvSpPr>
        <p:spPr>
          <a:xfrm>
            <a:off x="2017154" y="2790992"/>
            <a:ext cx="3738092" cy="630528"/>
          </a:xfrm>
        </p:spPr>
        <p:txBody>
          <a:bodyPr anchor="ctr">
            <a:noAutofit/>
          </a:bodyPr>
          <a:lstStyle>
            <a:lvl1pPr marL="0" indent="0" algn="ctr" latinLnBrk="1">
              <a:lnSpc>
                <a:spcPct val="100000"/>
              </a:lnSpc>
              <a:spcBef>
                <a:spcPts val="0"/>
              </a:spcBef>
              <a:buNone/>
              <a:defRPr lang="ko-KR" sz="1600" cap="none" baseline="0">
                <a:solidFill>
                  <a:schemeClr val="accent3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388620" indent="0" algn="r" latinLnBrk="1">
              <a:buNone/>
              <a:defRPr lang="ko-KR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1">
              <a:buNone/>
              <a:defRPr lang="ko-KR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1">
              <a:buNone/>
              <a:defRPr lang="ko-KR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1">
              <a:buNone/>
              <a:defRPr lang="ko-KR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latinLnBrk="1"/>
            <a:r>
              <a:rPr lang="ko-KR"/>
              <a:t>텍스트를 입력하십시오.</a:t>
            </a:r>
          </a:p>
        </p:txBody>
      </p:sp>
      <p:sp>
        <p:nvSpPr>
          <p:cNvPr id="49" name="텍스트 개체 틀 37"/>
          <p:cNvSpPr>
            <a:spLocks noGrp="1"/>
          </p:cNvSpPr>
          <p:nvPr>
            <p:ph type="body" sz="quarter" idx="12" hasCustomPrompt="1"/>
          </p:nvPr>
        </p:nvSpPr>
        <p:spPr>
          <a:xfrm>
            <a:off x="2017154" y="3481891"/>
            <a:ext cx="3738092" cy="804359"/>
          </a:xfrm>
        </p:spPr>
        <p:txBody>
          <a:bodyPr anchor="t">
            <a:noAutofit/>
          </a:bodyPr>
          <a:lstStyle>
            <a:lvl1pPr marL="0" indent="0" algn="ctr" latinLnBrk="1">
              <a:lnSpc>
                <a:spcPct val="100000"/>
              </a:lnSpc>
              <a:spcBef>
                <a:spcPts val="300"/>
              </a:spcBef>
              <a:buNone/>
              <a:defRPr lang="ko-KR" sz="1100" cap="none" baseline="0"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388620" indent="0" algn="r" latinLnBrk="1">
              <a:buNone/>
              <a:defRPr lang="ko-KR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1">
              <a:buNone/>
              <a:defRPr lang="ko-KR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1">
              <a:buNone/>
              <a:defRPr lang="ko-KR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1">
              <a:buNone/>
              <a:defRPr lang="ko-KR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latinLnBrk="1"/>
            <a:r>
              <a:rPr lang="ko-KR"/>
              <a:t>텍스트를 입력하십시오.</a:t>
            </a:r>
          </a:p>
        </p:txBody>
      </p:sp>
      <p:sp>
        <p:nvSpPr>
          <p:cNvPr id="57" name="직사각형 5"/>
          <p:cNvSpPr>
            <a:spLocks noChangeArrowheads="1"/>
          </p:cNvSpPr>
          <p:nvPr userDrawn="1"/>
        </p:nvSpPr>
        <p:spPr bwMode="auto">
          <a:xfrm>
            <a:off x="1143000" y="523500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58" name="그림 57"/>
          <p:cNvPicPr preferRelativeResize="0"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3000" y="5235003"/>
            <a:ext cx="5486400" cy="3655907"/>
          </a:xfrm>
          <a:prstGeom prst="rect">
            <a:avLst/>
          </a:prstGeom>
        </p:spPr>
      </p:pic>
      <p:sp>
        <p:nvSpPr>
          <p:cNvPr id="59" name="직사각형 5"/>
          <p:cNvSpPr>
            <a:spLocks noChangeArrowheads="1"/>
          </p:cNvSpPr>
          <p:nvPr userDrawn="1"/>
        </p:nvSpPr>
        <p:spPr bwMode="auto">
          <a:xfrm>
            <a:off x="1143000" y="5916404"/>
            <a:ext cx="5486400" cy="228324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0" name="자유형 13"/>
          <p:cNvSpPr>
            <a:spLocks/>
          </p:cNvSpPr>
          <p:nvPr userDrawn="1"/>
        </p:nvSpPr>
        <p:spPr bwMode="auto">
          <a:xfrm>
            <a:off x="1435458" y="5453571"/>
            <a:ext cx="4901486" cy="3222329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3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1" name="텍스트 개체 틀 37"/>
          <p:cNvSpPr>
            <a:spLocks noGrp="1"/>
          </p:cNvSpPr>
          <p:nvPr>
            <p:ph type="body" sz="quarter" idx="13" hasCustomPrompt="1"/>
          </p:nvPr>
        </p:nvSpPr>
        <p:spPr>
          <a:xfrm>
            <a:off x="2017154" y="5811694"/>
            <a:ext cx="3738092" cy="1046408"/>
          </a:xfrm>
        </p:spPr>
        <p:txBody>
          <a:bodyPr anchor="ctr">
            <a:noAutofit/>
          </a:bodyPr>
          <a:lstStyle>
            <a:lvl1pPr marL="0" indent="0" algn="ctr" latinLnBrk="1">
              <a:lnSpc>
                <a:spcPct val="100000"/>
              </a:lnSpc>
              <a:spcBef>
                <a:spcPts val="0"/>
              </a:spcBef>
              <a:buNone/>
              <a:defRPr lang="ko-KR" sz="28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388620" indent="0" algn="r" latinLnBrk="1">
              <a:buNone/>
              <a:defRPr lang="ko-KR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1">
              <a:buNone/>
              <a:defRPr lang="ko-KR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1">
              <a:buNone/>
              <a:defRPr lang="ko-KR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1">
              <a:buNone/>
              <a:defRPr lang="ko-KR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latinLnBrk="1"/>
            <a:r>
              <a:rPr lang="ko-KR"/>
              <a:t>텍스트를 입력하십시오.</a:t>
            </a:r>
          </a:p>
        </p:txBody>
      </p:sp>
      <p:sp>
        <p:nvSpPr>
          <p:cNvPr id="62" name="텍스트 개체 틀 37"/>
          <p:cNvSpPr>
            <a:spLocks noGrp="1"/>
          </p:cNvSpPr>
          <p:nvPr>
            <p:ph type="body" sz="quarter" idx="14" hasCustomPrompt="1"/>
          </p:nvPr>
        </p:nvSpPr>
        <p:spPr>
          <a:xfrm>
            <a:off x="2017154" y="6858102"/>
            <a:ext cx="3738092" cy="630528"/>
          </a:xfrm>
        </p:spPr>
        <p:txBody>
          <a:bodyPr anchor="ctr">
            <a:noAutofit/>
          </a:bodyPr>
          <a:lstStyle>
            <a:lvl1pPr marL="0" indent="0" algn="ctr" latinLnBrk="1">
              <a:lnSpc>
                <a:spcPct val="100000"/>
              </a:lnSpc>
              <a:spcBef>
                <a:spcPts val="0"/>
              </a:spcBef>
              <a:buNone/>
              <a:defRPr lang="ko-KR" sz="1600" cap="none" baseline="0">
                <a:solidFill>
                  <a:schemeClr val="accent3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388620" indent="0" algn="r" latinLnBrk="1">
              <a:buNone/>
              <a:defRPr lang="ko-KR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1">
              <a:buNone/>
              <a:defRPr lang="ko-KR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1">
              <a:buNone/>
              <a:defRPr lang="ko-KR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1">
              <a:buNone/>
              <a:defRPr lang="ko-KR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latinLnBrk="1"/>
            <a:r>
              <a:rPr lang="ko-KR"/>
              <a:t>텍스트를 입력하십시오.</a:t>
            </a:r>
          </a:p>
        </p:txBody>
      </p:sp>
      <p:sp>
        <p:nvSpPr>
          <p:cNvPr id="63" name="텍스트 개체 틀 37"/>
          <p:cNvSpPr>
            <a:spLocks noGrp="1"/>
          </p:cNvSpPr>
          <p:nvPr>
            <p:ph type="body" sz="quarter" idx="15" hasCustomPrompt="1"/>
          </p:nvPr>
        </p:nvSpPr>
        <p:spPr>
          <a:xfrm>
            <a:off x="2017154" y="7549001"/>
            <a:ext cx="3738092" cy="804359"/>
          </a:xfrm>
        </p:spPr>
        <p:txBody>
          <a:bodyPr anchor="t">
            <a:noAutofit/>
          </a:bodyPr>
          <a:lstStyle>
            <a:lvl1pPr marL="0" indent="0" algn="ctr" latinLnBrk="1">
              <a:lnSpc>
                <a:spcPct val="100000"/>
              </a:lnSpc>
              <a:spcBef>
                <a:spcPts val="300"/>
              </a:spcBef>
              <a:buNone/>
              <a:defRPr lang="ko-KR" sz="1100" cap="none" baseline="0">
                <a:solidFill>
                  <a:schemeClr val="tx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388620" indent="0" algn="r" latinLnBrk="1">
              <a:buNone/>
              <a:defRPr lang="ko-KR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1">
              <a:buNone/>
              <a:defRPr lang="ko-KR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1">
              <a:buNone/>
              <a:defRPr lang="ko-KR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1">
              <a:buNone/>
              <a:defRPr lang="ko-KR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latinLnBrk="1"/>
            <a:r>
              <a:rPr lang="ko-KR"/>
              <a:t>텍스트를 입력하십시오.</a:t>
            </a:r>
          </a:p>
        </p:txBody>
      </p:sp>
    </p:spTree>
    <p:extLst>
      <p:ext uri="{BB962C8B-B14F-4D97-AF65-F5344CB8AC3E}">
        <p14:creationId xmlns:p14="http://schemas.microsoft.com/office/powerpoint/2010/main" val="2565182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102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DAFF0B78-83E1-4497-80F4-2C36698B5B0A}" type="datetimeFigureOut">
              <a:rPr lang="en-US" altLang="ko-KR" smtClean="0"/>
              <a:pPr/>
              <a:t>2014-01-15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1">
              <a:defRPr lang="ko-KR" sz="102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2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543E683A-2D7E-4358-86B3-B8E4AF8BE975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2674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1" hangingPunct="1">
        <a:lnSpc>
          <a:spcPct val="90000"/>
        </a:lnSpc>
        <a:spcBef>
          <a:spcPct val="0"/>
        </a:spcBef>
        <a:buNone/>
        <a:defRPr lang="ko-KR" sz="374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194310" indent="-194310" algn="l" defTabSz="777240" rtl="0" eaLnBrk="1" latinLnBrk="1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ko-KR" sz="238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582930" indent="-194310" algn="l" defTabSz="777240" rtl="0" eaLnBrk="1" latinLnBrk="1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ko-KR" sz="204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971550" indent="-194310" algn="l" defTabSz="777240" rtl="0" eaLnBrk="1" latinLnBrk="1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ko-KR" sz="17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360170" indent="-194310" algn="l" defTabSz="777240" rtl="0" eaLnBrk="1" latinLnBrk="1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ko-KR" sz="153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1748790" indent="-194310" algn="l" defTabSz="777240" rtl="0" eaLnBrk="1" latinLnBrk="1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ko-KR" sz="153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2137410" indent="-194310" algn="l" defTabSz="777240" rtl="0" eaLnBrk="1" latinLnBrk="1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ko-KR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1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ko-KR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1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ko-KR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1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ko-KR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777240" rtl="0" eaLnBrk="1" latinLnBrk="1" hangingPunct="1">
        <a:defRPr lang="ko-KR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1" hangingPunct="1">
        <a:defRPr lang="ko-KR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1" hangingPunct="1">
        <a:defRPr lang="ko-KR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1" hangingPunct="1">
        <a:defRPr lang="ko-KR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1" hangingPunct="1">
        <a:defRPr lang="ko-KR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1" hangingPunct="1">
        <a:defRPr lang="ko-KR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1" hangingPunct="1">
        <a:defRPr lang="ko-KR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1" hangingPunct="1">
        <a:defRPr lang="ko-KR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1" hangingPunct="1">
        <a:defRPr lang="ko-KR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ko-KR"/>
              <a:t>노혜정의 생일을 축하합니다!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ko-KR" dirty="0"/>
              <a:t>함께 축하해 주세요!</a:t>
            </a:r>
          </a:p>
          <a:p>
            <a:r>
              <a:rPr lang="ko-KR" dirty="0"/>
              <a:t>8월 23일(월) 오후 2:30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ko-KR"/>
              <a:t>일식 레스토랑</a:t>
            </a:r>
          </a:p>
          <a:p>
            <a:r>
              <a:rPr lang="ko-KR"/>
              <a:t>서울시 강남구 삼성동 123</a:t>
            </a:r>
          </a:p>
          <a:p>
            <a:r>
              <a:rPr lang="ko-KR"/>
              <a:t>회신: erin@example.com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/>
              <a:t>노혜정의 생일을 축하합니다!</a:t>
            </a:r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ko-KR" dirty="0"/>
              <a:t>함께 축하해 주세요!</a:t>
            </a:r>
          </a:p>
          <a:p>
            <a:r>
              <a:rPr lang="ko-KR" dirty="0"/>
              <a:t>8월 23일(월) 오후 2:30</a:t>
            </a:r>
          </a:p>
        </p:txBody>
      </p:sp>
      <p:sp>
        <p:nvSpPr>
          <p:cNvPr id="7" name="텍스트 개체 틀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ko-KR"/>
              <a:t>일식 레스토랑</a:t>
            </a:r>
          </a:p>
          <a:p>
            <a:r>
              <a:rPr lang="ko-KR"/>
              <a:t>서울시 강남구 삼성동 123</a:t>
            </a:r>
          </a:p>
          <a:p>
            <a:r>
              <a:rPr lang="ko-KR"/>
              <a:t>회신: erin@example.com</a:t>
            </a:r>
          </a:p>
        </p:txBody>
      </p:sp>
    </p:spTree>
    <p:extLst>
      <p:ext uri="{BB962C8B-B14F-4D97-AF65-F5344CB8AC3E}">
        <p14:creationId xmlns:p14="http://schemas.microsoft.com/office/powerpoint/2010/main" val="1116289082"/>
      </p:ext>
    </p:extLst>
  </p:cSld>
  <p:clrMapOvr>
    <a:masterClrMapping/>
  </p:clrMapOvr>
</p:sld>
</file>

<file path=ppt/theme/theme1.xml><?xml version="1.0" encoding="utf-8"?>
<a:theme xmlns:a="http://schemas.openxmlformats.org/drawingml/2006/main" name="파란색 리본 초대장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vitationBlueRibbon.potx" id="{BF01ED83-D56C-4CAA-985C-0984ACDAFF74}" vid="{FCAFC9F0-7078-441D-B98D-6F31FC603504}"/>
    </a:ext>
  </a:extLst>
</a:theme>
</file>

<file path=ppt/theme/theme2.xml><?xml version="1.0" encoding="utf-8"?>
<a:theme xmlns:a="http://schemas.openxmlformats.org/drawingml/2006/main" name="Office Them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90</Words>
  <Application>Microsoft Office PowerPoint</Application>
  <PresentationFormat>사용자 지정</PresentationFormat>
  <Paragraphs>14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Century</vt:lpstr>
      <vt:lpstr>파란색 리본 초대장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2014-01-15T06:35:48Z</dcterms:created>
  <dcterms:modified xsi:type="dcterms:W3CDTF">2014-01-15T06:35:54Z</dcterms:modified>
</cp:coreProperties>
</file>