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21.xml" ContentType="application/vnd.openxmlformats-officedocument.presentationml.slideLayout+xml"/>
  <Override PartName="/ppt/slides/slide12.xml" ContentType="application/vnd.openxmlformats-officedocument.presentationml.slide+xml"/>
  <Override PartName="/ppt/slides/slide153.xml" ContentType="application/vnd.openxmlformats-officedocument.presentationml.slide+xml"/>
  <Override PartName="/ppt/notesSlides/notesSlide152.xml" ContentType="application/vnd.openxmlformats-officedocument.presentationml.notesSlide+xml"/>
  <Override PartName="/ppt/slides/slide214.xml" ContentType="application/vnd.openxmlformats-officedocument.presentationml.slide+xml"/>
  <Override PartName="/ppt/notesSlides/notesSlide213.xml" ContentType="application/vnd.openxmlformats-officedocument.presentationml.notesSlide+xml"/>
  <Override PartName="/ppt/slides/slide305.xml" ContentType="application/vnd.openxmlformats-officedocument.presentationml.slide+xml"/>
  <Override PartName="/ppt/notesSlides/notesSlide304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247.xml" ContentType="application/vnd.openxmlformats-officedocument.presentationml.slide+xml"/>
  <Override PartName="/ppt/notesSlides/notesSlide246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38.xml" ContentType="application/vnd.openxmlformats-officedocument.presentationml.notesSlide+xml"/>
  <Override PartName="/ppt/slides/slide1910.xml" ContentType="application/vnd.openxmlformats-officedocument.presentationml.slide+xml"/>
  <Override PartName="/ppt/notesSlides/notesSlide199.xml" ContentType="application/vnd.openxmlformats-officedocument.presentationml.notesSlide+xml"/>
  <Override PartName="/ppt/slides/slide2911.xml" ContentType="application/vnd.openxmlformats-officedocument.presentationml.slide+xml"/>
  <Override PartName="/ppt/notesSlides/notesSlide2910.xml" ContentType="application/vnd.openxmlformats-officedocument.presentationml.notesSlide+xml"/>
  <Override PartName="/ppt/notesSlides/notesSlide111.xml" ContentType="application/vnd.openxmlformats-officedocument.presentationml.notesSlide+xml"/>
  <Override PartName="/ppt/slides/slide1812.xml" ContentType="application/vnd.openxmlformats-officedocument.presentationml.slide+xml"/>
  <Override PartName="/ppt/notesSlides/notesSlide1812.xml" ContentType="application/vnd.openxmlformats-officedocument.presentationml.notesSlide+xml"/>
  <Override PartName="/ppt/slides/slide2313.xml" ContentType="application/vnd.openxmlformats-officedocument.presentationml.slide+xml"/>
  <Override PartName="/ppt/notesSlides/notesSlide2313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3.xml" ContentType="application/vnd.openxmlformats-officedocument.presentationml.slideLayout+xml"/>
  <Override PartName="/ppt/theme/theme12.xml" ContentType="application/vnd.openxmlformats-officedocument.theme+xml"/>
  <Override PartName="/ppt/slides/slide614.xml" ContentType="application/vnd.openxmlformats-officedocument.presentationml.slide+xml"/>
  <Override PartName="/ppt/notesSlides/notesSlide614.xml" ContentType="application/vnd.openxmlformats-officedocument.presentationml.notesSlide+xml"/>
  <Override PartName="/ppt/slides/slide1215.xml" ContentType="application/vnd.openxmlformats-officedocument.presentationml.slide+xml"/>
  <Override PartName="/ppt/notesSlides/notesSlide1215.xml" ContentType="application/vnd.openxmlformats-officedocument.presentationml.notesSlide+xml"/>
  <Override PartName="/ppt/slides/slide2816.xml" ContentType="application/vnd.openxmlformats-officedocument.presentationml.slide+xml"/>
  <Override PartName="/ppt/notesSlides/notesSlide2816.xml" ContentType="application/vnd.openxmlformats-officedocument.presentationml.notesSlide+xml"/>
  <Override PartName="/ppt/slides/slide517.xml" ContentType="application/vnd.openxmlformats-officedocument.presentationml.slide+xml"/>
  <Override PartName="/ppt/notesSlides/notesSlide517.xml" ContentType="application/vnd.openxmlformats-officedocument.presentationml.notesSlide+xml"/>
  <Override PartName="/ppt/slides/slide1718.xml" ContentType="application/vnd.openxmlformats-officedocument.presentationml.slide+xml"/>
  <Override PartName="/ppt/notesSlides/notesSlide1718.xml" ContentType="application/vnd.openxmlformats-officedocument.presentationml.notesSlide+xml"/>
  <Override PartName="/ppt/slides/slide2719.xml" ContentType="application/vnd.openxmlformats-officedocument.presentationml.slide+xml"/>
  <Override PartName="/ppt/notesSlides/notesSlide2719.xml" ContentType="application/vnd.openxmlformats-officedocument.presentationml.notesSlide+xml"/>
  <Override PartName="/ppt/slides/slide1120.xml" ContentType="application/vnd.openxmlformats-officedocument.presentationml.slide+xml"/>
  <Override PartName="/ppt/notesSlides/notesSlide1120.xml" ContentType="application/vnd.openxmlformats-officedocument.presentationml.notesSlide+xml"/>
  <Override PartName="/ppt/slides/slide2221.xml" ContentType="application/vnd.openxmlformats-officedocument.presentationml.slide+xml"/>
  <Override PartName="/ppt/notesSlides/notesSlide2221.xml" ContentType="application/vnd.openxmlformats-officedocument.presentationml.notesSlide+xml"/>
  <Override PartName="/ppt/slides/slide422.xml" ContentType="application/vnd.openxmlformats-officedocument.presentationml.slide+xml"/>
  <Override PartName="/ppt/notesSlides/notesSlide422.xml" ContentType="application/vnd.openxmlformats-officedocument.presentationml.notesSlide+xml"/>
  <Override PartName="/ppt/slides/slide1023.xml" ContentType="application/vnd.openxmlformats-officedocument.presentationml.slide+xml"/>
  <Override PartName="/ppt/notesSlides/notesSlide1023.xml" ContentType="application/vnd.openxmlformats-officedocument.presentationml.notesSlide+xml"/>
  <Override PartName="/ppt/slides/slide1624.xml" ContentType="application/vnd.openxmlformats-officedocument.presentationml.slide+xml"/>
  <Override PartName="/ppt/notesSlides/notesSlide1624.xml" ContentType="application/vnd.openxmlformats-officedocument.presentationml.notesSlide+xml"/>
  <Override PartName="/ppt/slides/slide2525.xml" ContentType="application/vnd.openxmlformats-officedocument.presentationml.slide+xml"/>
  <Override PartName="/ppt/notesSlides/notesSlide2525.xml" ContentType="application/vnd.openxmlformats-officedocument.presentationml.notesSlide+xml"/>
  <Override PartName="/ppt/slides/slide3126.xml" ContentType="application/vnd.openxmlformats-officedocument.presentationml.slide+xml"/>
  <Override PartName="/ppt/notesSlides/notesSlide3126.xml" ContentType="application/vnd.openxmlformats-officedocument.presentationml.notesSlide+xml"/>
  <Override PartName="/ppt/slides/slide1427.xml" ContentType="application/vnd.openxmlformats-officedocument.presentationml.slide+xml"/>
  <Override PartName="/ppt/notesSlides/notesSlide1427.xml" ContentType="application/vnd.openxmlformats-officedocument.presentationml.notesSlide+xml"/>
  <Override PartName="/ppt/viewProps.xml" ContentType="application/vnd.openxmlformats-officedocument.presentationml.viewProps+xml"/>
  <Override PartName="/customXml/item2.xml" ContentType="application/xml"/>
  <Override PartName="/customXml/itemProps21.xml" ContentType="application/vnd.openxmlformats-officedocument.customXmlProperties+xml"/>
  <Override PartName="/ppt/tableStyles.xml" ContentType="application/vnd.openxmlformats-officedocument.presentationml.tableStyles+xml"/>
  <Override PartName="/customXml/item12.xml" ContentType="application/xml"/>
  <Override PartName="/customXml/itemProps12.xml" ContentType="application/vnd.openxmlformats-officedocument.customXmlProperties+xml"/>
  <Override PartName="/ppt/slides/slide228.xml" ContentType="application/vnd.openxmlformats-officedocument.presentationml.slide+xml"/>
  <Override PartName="/ppt/notesSlides/notesSlide228.xml" ContentType="application/vnd.openxmlformats-officedocument.presentationml.notesSlide+xml"/>
  <Override PartName="/ppt/slides/slide2029.xml" ContentType="application/vnd.openxmlformats-officedocument.presentationml.slide+xml"/>
  <Override PartName="/ppt/notesSlides/notesSlide2029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2630.xml" ContentType="application/vnd.openxmlformats-officedocument.presentationml.slide+xml"/>
  <Override PartName="/ppt/notesSlides/notesSlide2630.xml" ContentType="application/vnd.openxmlformats-officedocument.presentationml.notesSlide+xml"/>
  <Override PartName="/customXml/item33.xml" ContentType="application/xml"/>
  <Override PartName="/customXml/itemProps33.xml" ContentType="application/vnd.openxmlformats-officedocument.customXmlProperties+xml"/>
  <Override PartName="/ppt/slides/slide831.xml" ContentType="application/vnd.openxmlformats-officedocument.presentationml.slide+xml"/>
  <Override PartName="/ppt/notesSlides/notesSlide831.xml" ContentType="application/vnd.openxmlformats-officedocument.presentationml.notesSlid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107" d="100"/>
          <a:sy n="107" d="100"/>
        </p:scale>
        <p:origin x="67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-462"/>
    </p:cViewPr>
  </p:notesTextViewPr>
  <p:notesViewPr>
    <p:cSldViewPr snapToGrid="0" showGuides="1">
      <p:cViewPr varScale="1">
        <p:scale>
          <a:sx n="86" d="100"/>
          <a:sy n="86" d="100"/>
        </p:scale>
        <p:origin x="3840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91.xml" Id="rId13" /><Relationship Type="http://schemas.openxmlformats.org/officeDocument/2006/relationships/slide" Target="/ppt/slides/slide1427.xml" Id="rId18" /><Relationship Type="http://schemas.openxmlformats.org/officeDocument/2006/relationships/slide" Target="/ppt/slides/slide2221.xml" Id="rId26" /><Relationship Type="http://schemas.openxmlformats.org/officeDocument/2006/relationships/viewProps" Target="/ppt/viewProps.xml" Id="rId39" /><Relationship Type="http://schemas.openxmlformats.org/officeDocument/2006/relationships/slide" Target="/ppt/slides/slide1718.xml" Id="rId21" /><Relationship Type="http://schemas.openxmlformats.org/officeDocument/2006/relationships/slide" Target="/ppt/slides/slide305.xml" Id="rId34" /><Relationship Type="http://schemas.openxmlformats.org/officeDocument/2006/relationships/slide" Target="/ppt/slides/slide36.xml" Id="rId7" /><Relationship Type="http://schemas.openxmlformats.org/officeDocument/2006/relationships/customXml" Target="/customXml/item2.xml" Id="rId2" /><Relationship Type="http://schemas.openxmlformats.org/officeDocument/2006/relationships/slide" Target="/ppt/slides/slide1215.xml" Id="rId16" /><Relationship Type="http://schemas.openxmlformats.org/officeDocument/2006/relationships/slide" Target="/ppt/slides/slide1624.xml" Id="rId20" /><Relationship Type="http://schemas.openxmlformats.org/officeDocument/2006/relationships/slide" Target="/ppt/slides/slide2525.xml" Id="rId29" /><Relationship Type="http://schemas.openxmlformats.org/officeDocument/2006/relationships/tableStyles" Target="/ppt/tableStyles.xml" Id="rId41" /><Relationship Type="http://schemas.openxmlformats.org/officeDocument/2006/relationships/customXml" Target="/customXml/item12.xml" Id="rId1" /><Relationship Type="http://schemas.openxmlformats.org/officeDocument/2006/relationships/slide" Target="/ppt/slides/slide228.xml" Id="rId6" /><Relationship Type="http://schemas.openxmlformats.org/officeDocument/2006/relationships/slide" Target="/ppt/slides/slide78.xml" Id="rId11" /><Relationship Type="http://schemas.openxmlformats.org/officeDocument/2006/relationships/slide" Target="/ppt/slides/slide2029.xml" Id="rId24" /><Relationship Type="http://schemas.openxmlformats.org/officeDocument/2006/relationships/slide" Target="/ppt/slides/slide2816.xml" Id="rId32" /><Relationship Type="http://schemas.openxmlformats.org/officeDocument/2006/relationships/handoutMaster" Target="/ppt/handoutMasters/handoutMaster11.xml" Id="rId37" /><Relationship Type="http://schemas.openxmlformats.org/officeDocument/2006/relationships/theme" Target="/ppt/theme/theme12.xml" Id="rId40" /><Relationship Type="http://schemas.openxmlformats.org/officeDocument/2006/relationships/slide" Target="/ppt/slides/slide12.xml" Id="rId5" /><Relationship Type="http://schemas.openxmlformats.org/officeDocument/2006/relationships/slide" Target="/ppt/slides/slide1120.xml" Id="rId15" /><Relationship Type="http://schemas.openxmlformats.org/officeDocument/2006/relationships/slide" Target="/ppt/slides/slide1910.xml" Id="rId23" /><Relationship Type="http://schemas.openxmlformats.org/officeDocument/2006/relationships/slide" Target="/ppt/slides/slide247.xml" Id="rId28" /><Relationship Type="http://schemas.openxmlformats.org/officeDocument/2006/relationships/notesMaster" Target="/ppt/notesMasters/notesMaster11.xml" Id="rId36" /><Relationship Type="http://schemas.openxmlformats.org/officeDocument/2006/relationships/slide" Target="/ppt/slides/slide614.xml" Id="rId10" /><Relationship Type="http://schemas.openxmlformats.org/officeDocument/2006/relationships/slide" Target="/ppt/slides/slide153.xml" Id="rId19" /><Relationship Type="http://schemas.openxmlformats.org/officeDocument/2006/relationships/slide" Target="/ppt/slides/slide2719.xml" Id="rId31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7.xml" Id="rId9" /><Relationship Type="http://schemas.openxmlformats.org/officeDocument/2006/relationships/slide" Target="/ppt/slides/slide1023.xml" Id="rId14" /><Relationship Type="http://schemas.openxmlformats.org/officeDocument/2006/relationships/slide" Target="/ppt/slides/slide1812.xml" Id="rId22" /><Relationship Type="http://schemas.openxmlformats.org/officeDocument/2006/relationships/slide" Target="/ppt/slides/slide2313.xml" Id="rId27" /><Relationship Type="http://schemas.openxmlformats.org/officeDocument/2006/relationships/slide" Target="/ppt/slides/slide2630.xml" Id="rId30" /><Relationship Type="http://schemas.openxmlformats.org/officeDocument/2006/relationships/slide" Target="/ppt/slides/slide3126.xml" Id="rId35" /><Relationship Type="http://schemas.openxmlformats.org/officeDocument/2006/relationships/slide" Target="/ppt/slides/slide422.xml" Id="rId8" /><Relationship Type="http://schemas.openxmlformats.org/officeDocument/2006/relationships/customXml" Target="/customXml/item33.xml" Id="rId3" /><Relationship Type="http://schemas.openxmlformats.org/officeDocument/2006/relationships/slide" Target="/ppt/slides/slide831.xml" Id="rId12" /><Relationship Type="http://schemas.openxmlformats.org/officeDocument/2006/relationships/slide" Target="/ppt/slides/slide139.xml" Id="rId17" /><Relationship Type="http://schemas.openxmlformats.org/officeDocument/2006/relationships/slide" Target="/ppt/slides/slide214.xml" Id="rId25" /><Relationship Type="http://schemas.openxmlformats.org/officeDocument/2006/relationships/slide" Target="/ppt/slides/slide2911.xml" Id="rId33" /><Relationship Type="http://schemas.openxmlformats.org/officeDocument/2006/relationships/presProps" Target="/ppt/presProps.xml" Id="rId38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>
              <a:latin typeface="+mj-ea"/>
              <a:ea typeface="+mj-ea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D0EA82-BC3D-4D26-83DF-FB0E89A3F9EA}" type="datetime1">
              <a:rPr lang="ko-KR" altLang="en-US" smtClean="0">
                <a:latin typeface="+mj-ea"/>
                <a:ea typeface="+mj-ea"/>
              </a:rPr>
              <a:t>2021-09-14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>
              <a:latin typeface="+mj-ea"/>
              <a:ea typeface="+mj-ea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A438575-B761-4121-A7E4-457BB626566A}" type="slidenum">
              <a:rPr lang="en-US" altLang="ko-KR" smtClean="0">
                <a:latin typeface="+mj-ea"/>
                <a:ea typeface="+mj-ea"/>
              </a:rPr>
              <a:t>‹#›</a:t>
            </a:fld>
            <a:endParaRPr lang="ko-KR" altLang="en-US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j-ea"/>
                <a:ea typeface="+mj-ea"/>
              </a:defRPr>
            </a:lvl1pPr>
          </a:lstStyle>
          <a:p>
            <a:endParaRPr lang="ko-KR" altLang="en-US" noProof="0">
              <a:latin typeface="+mj-ea"/>
              <a:ea typeface="+mj-ea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j-ea"/>
                <a:ea typeface="+mj-ea"/>
              </a:defRPr>
            </a:lvl1pPr>
          </a:lstStyle>
          <a:p>
            <a:fld id="{B9318297-EB6C-48ED-8C5F-E8A287240C64}" type="datetime1">
              <a:rPr lang="ko-KR" altLang="en-US" smtClean="0"/>
              <a:pPr/>
              <a:t>2021-09-14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j-ea"/>
                <a:ea typeface="+mj-ea"/>
              </a:defRPr>
            </a:lvl1pPr>
          </a:lstStyle>
          <a:p>
            <a:endParaRPr lang="ko-KR" altLang="en-US" noProof="0">
              <a:latin typeface="+mj-ea"/>
              <a:ea typeface="+mj-ea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j-ea"/>
                <a:ea typeface="+mj-ea"/>
              </a:defRPr>
            </a:lvl1pPr>
          </a:lstStyle>
          <a:p>
            <a:fld id="{F54BA502-DDEA-4552-B72A-9C62FF6620C8}" type="slidenum">
              <a:rPr lang="en-US" altLang="ko-KR" noProof="0" smtClean="0"/>
              <a:pPr/>
              <a:t>‹#›</a:t>
            </a:fld>
            <a:endParaRPr lang="ko-KR" altLang="en-US" noProof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j-ea"/>
        <a:ea typeface="+mj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j-ea"/>
        <a:ea typeface="+mj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j-ea"/>
        <a:ea typeface="+mj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j-ea"/>
        <a:ea typeface="+mj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j-ea"/>
        <a:ea typeface="+mj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23.xml.rels>&#65279;<?xml version="1.0" encoding="utf-8"?><Relationships xmlns="http://schemas.openxmlformats.org/package/2006/relationships"><Relationship Type="http://schemas.openxmlformats.org/officeDocument/2006/relationships/slide" Target="/ppt/slides/slide1023.xml" Id="rId2" /><Relationship Type="http://schemas.openxmlformats.org/officeDocument/2006/relationships/notesMaster" Target="/ppt/notesMasters/notesMaster11.xml" Id="rId1" /></Relationships>
</file>

<file path=ppt/notesSlides/_rels/notesSlide111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1120.xml.rels>&#65279;<?xml version="1.0" encoding="utf-8"?><Relationships xmlns="http://schemas.openxmlformats.org/package/2006/relationships"><Relationship Type="http://schemas.openxmlformats.org/officeDocument/2006/relationships/slide" Target="/ppt/slides/slide1120.xml" Id="rId2" /><Relationship Type="http://schemas.openxmlformats.org/officeDocument/2006/relationships/notesMaster" Target="/ppt/notesMasters/notesMaster11.xml" Id="rId1" /></Relationships>
</file>

<file path=ppt/notesSlides/_rels/notesSlide1215.xml.rels>&#65279;<?xml version="1.0" encoding="utf-8"?><Relationships xmlns="http://schemas.openxmlformats.org/package/2006/relationships"><Relationship Type="http://schemas.openxmlformats.org/officeDocument/2006/relationships/slide" Target="/ppt/slides/slide1215.xml" Id="rId2" /><Relationship Type="http://schemas.openxmlformats.org/officeDocument/2006/relationships/notesMaster" Target="/ppt/notesMasters/notesMaster11.xml" Id="rId1" /></Relationships>
</file>

<file path=ppt/notesSlides/_rels/notesSlide138.xml.rels>&#65279;<?xml version="1.0" encoding="utf-8"?><Relationships xmlns="http://schemas.openxmlformats.org/package/2006/relationships"><Relationship Type="http://schemas.openxmlformats.org/officeDocument/2006/relationships/slide" Target="/ppt/slides/slide139.xml" Id="rId2" /><Relationship Type="http://schemas.openxmlformats.org/officeDocument/2006/relationships/notesMaster" Target="/ppt/notesMasters/notesMaster11.xml" Id="rId1" /></Relationships>
</file>

<file path=ppt/notesSlides/_rels/notesSlide1427.xml.rels>&#65279;<?xml version="1.0" encoding="utf-8"?><Relationships xmlns="http://schemas.openxmlformats.org/package/2006/relationships"><Relationship Type="http://schemas.openxmlformats.org/officeDocument/2006/relationships/slide" Target="/ppt/slides/slide1427.xml" Id="rId2" /><Relationship Type="http://schemas.openxmlformats.org/officeDocument/2006/relationships/notesMaster" Target="/ppt/notesMasters/notesMaster11.xml" Id="rId1" /></Relationships>
</file>

<file path=ppt/notesSlides/_rels/notesSlide152.xml.rels>&#65279;<?xml version="1.0" encoding="utf-8"?><Relationships xmlns="http://schemas.openxmlformats.org/package/2006/relationships"><Relationship Type="http://schemas.openxmlformats.org/officeDocument/2006/relationships/slide" Target="/ppt/slides/slide153.xml" Id="rId2" /><Relationship Type="http://schemas.openxmlformats.org/officeDocument/2006/relationships/notesMaster" Target="/ppt/notesMasters/notesMaster11.xml" Id="rId1" /></Relationships>
</file>

<file path=ppt/notesSlides/_rels/notesSlide1624.xml.rels>&#65279;<?xml version="1.0" encoding="utf-8"?><Relationships xmlns="http://schemas.openxmlformats.org/package/2006/relationships"><Relationship Type="http://schemas.openxmlformats.org/officeDocument/2006/relationships/slide" Target="/ppt/slides/slide1624.xml" Id="rId2" /><Relationship Type="http://schemas.openxmlformats.org/officeDocument/2006/relationships/notesMaster" Target="/ppt/notesMasters/notesMaster11.xml" Id="rId1" /></Relationships>
</file>

<file path=ppt/notesSlides/_rels/notesSlide1718.xml.rels>&#65279;<?xml version="1.0" encoding="utf-8"?><Relationships xmlns="http://schemas.openxmlformats.org/package/2006/relationships"><Relationship Type="http://schemas.openxmlformats.org/officeDocument/2006/relationships/slide" Target="/ppt/slides/slide1718.xml" Id="rId2" /><Relationship Type="http://schemas.openxmlformats.org/officeDocument/2006/relationships/notesMaster" Target="/ppt/notesMasters/notesMaster11.xml" Id="rId1" /></Relationships>
</file>

<file path=ppt/notesSlides/_rels/notesSlide1812.xml.rels>&#65279;<?xml version="1.0" encoding="utf-8"?><Relationships xmlns="http://schemas.openxmlformats.org/package/2006/relationships"><Relationship Type="http://schemas.openxmlformats.org/officeDocument/2006/relationships/slide" Target="/ppt/slides/slide1812.xml" Id="rId2" /><Relationship Type="http://schemas.openxmlformats.org/officeDocument/2006/relationships/notesMaster" Target="/ppt/notesMasters/notesMaster11.xml" Id="rId1" /></Relationships>
</file>

<file path=ppt/notesSlides/_rels/notesSlide199.xml.rels>&#65279;<?xml version="1.0" encoding="utf-8"?><Relationships xmlns="http://schemas.openxmlformats.org/package/2006/relationships"><Relationship Type="http://schemas.openxmlformats.org/officeDocument/2006/relationships/slide" Target="/ppt/slides/slide1910.xml" Id="rId2" /><Relationship Type="http://schemas.openxmlformats.org/officeDocument/2006/relationships/notesMaster" Target="/ppt/notesMasters/notesMaster11.xml" Id="rId1" /></Relationships>
</file>

<file path=ppt/notesSlides/_rels/notesSlide2029.xml.rels>&#65279;<?xml version="1.0" encoding="utf-8"?><Relationships xmlns="http://schemas.openxmlformats.org/package/2006/relationships"><Relationship Type="http://schemas.openxmlformats.org/officeDocument/2006/relationships/slide" Target="/ppt/slides/slide2029.xml" Id="rId2" /><Relationship Type="http://schemas.openxmlformats.org/officeDocument/2006/relationships/notesMaster" Target="/ppt/notesMasters/notesMaster11.xml" Id="rId1" /></Relationships>
</file>

<file path=ppt/notesSlides/_rels/notesSlide213.xml.rels>&#65279;<?xml version="1.0" encoding="utf-8"?><Relationships xmlns="http://schemas.openxmlformats.org/package/2006/relationships"><Relationship Type="http://schemas.openxmlformats.org/officeDocument/2006/relationships/slide" Target="/ppt/slides/slide214.xml" Id="rId2" /><Relationship Type="http://schemas.openxmlformats.org/officeDocument/2006/relationships/notesMaster" Target="/ppt/notesMasters/notesMaster11.xml" Id="rId1" /></Relationships>
</file>

<file path=ppt/notesSlides/_rels/notesSlide2221.xml.rels>&#65279;<?xml version="1.0" encoding="utf-8"?><Relationships xmlns="http://schemas.openxmlformats.org/package/2006/relationships"><Relationship Type="http://schemas.openxmlformats.org/officeDocument/2006/relationships/slide" Target="/ppt/slides/slide2221.xml" Id="rId2" /><Relationship Type="http://schemas.openxmlformats.org/officeDocument/2006/relationships/notesMaster" Target="/ppt/notesMasters/notesMaster11.xml" Id="rId1" /></Relationships>
</file>

<file path=ppt/notesSlides/_rels/notesSlide228.xml.rels>&#65279;<?xml version="1.0" encoding="utf-8"?><Relationships xmlns="http://schemas.openxmlformats.org/package/2006/relationships"><Relationship Type="http://schemas.openxmlformats.org/officeDocument/2006/relationships/slide" Target="/ppt/slides/slide228.xml" Id="rId2" /><Relationship Type="http://schemas.openxmlformats.org/officeDocument/2006/relationships/notesMaster" Target="/ppt/notesMasters/notesMaster11.xml" Id="rId1" /></Relationships>
</file>

<file path=ppt/notesSlides/_rels/notesSlide2313.xml.rels>&#65279;<?xml version="1.0" encoding="utf-8"?><Relationships xmlns="http://schemas.openxmlformats.org/package/2006/relationships"><Relationship Type="http://schemas.openxmlformats.org/officeDocument/2006/relationships/slide" Target="/ppt/slides/slide2313.xml" Id="rId2" /><Relationship Type="http://schemas.openxmlformats.org/officeDocument/2006/relationships/notesMaster" Target="/ppt/notesMasters/notesMaster11.xml" Id="rId1" /></Relationships>
</file>

<file path=ppt/notesSlides/_rels/notesSlide246.xml.rels>&#65279;<?xml version="1.0" encoding="utf-8"?><Relationships xmlns="http://schemas.openxmlformats.org/package/2006/relationships"><Relationship Type="http://schemas.openxmlformats.org/officeDocument/2006/relationships/slide" Target="/ppt/slides/slide247.xml" Id="rId2" /><Relationship Type="http://schemas.openxmlformats.org/officeDocument/2006/relationships/notesMaster" Target="/ppt/notesMasters/notesMaster11.xml" Id="rId1" /></Relationships>
</file>

<file path=ppt/notesSlides/_rels/notesSlide2525.xml.rels>&#65279;<?xml version="1.0" encoding="utf-8"?><Relationships xmlns="http://schemas.openxmlformats.org/package/2006/relationships"><Relationship Type="http://schemas.openxmlformats.org/officeDocument/2006/relationships/slide" Target="/ppt/slides/slide2525.xml" Id="rId2" /><Relationship Type="http://schemas.openxmlformats.org/officeDocument/2006/relationships/notesMaster" Target="/ppt/notesMasters/notesMaster11.xml" Id="rId1" /></Relationships>
</file>

<file path=ppt/notesSlides/_rels/notesSlide2630.xml.rels>&#65279;<?xml version="1.0" encoding="utf-8"?><Relationships xmlns="http://schemas.openxmlformats.org/package/2006/relationships"><Relationship Type="http://schemas.openxmlformats.org/officeDocument/2006/relationships/slide" Target="/ppt/slides/slide2630.xml" Id="rId2" /><Relationship Type="http://schemas.openxmlformats.org/officeDocument/2006/relationships/notesMaster" Target="/ppt/notesMasters/notesMaster11.xml" Id="rId1" /></Relationships>
</file>

<file path=ppt/notesSlides/_rels/notesSlide2719.xml.rels>&#65279;<?xml version="1.0" encoding="utf-8"?><Relationships xmlns="http://schemas.openxmlformats.org/package/2006/relationships"><Relationship Type="http://schemas.openxmlformats.org/officeDocument/2006/relationships/slide" Target="/ppt/slides/slide2719.xml" Id="rId2" /><Relationship Type="http://schemas.openxmlformats.org/officeDocument/2006/relationships/notesMaster" Target="/ppt/notesMasters/notesMaster11.xml" Id="rId1" /></Relationships>
</file>

<file path=ppt/notesSlides/_rels/notesSlide2816.xml.rels>&#65279;<?xml version="1.0" encoding="utf-8"?><Relationships xmlns="http://schemas.openxmlformats.org/package/2006/relationships"><Relationship Type="http://schemas.openxmlformats.org/officeDocument/2006/relationships/slide" Target="/ppt/slides/slide2816.xml" Id="rId2" /><Relationship Type="http://schemas.openxmlformats.org/officeDocument/2006/relationships/notesMaster" Target="/ppt/notesMasters/notesMaster11.xml" Id="rId1" /></Relationships>
</file>

<file path=ppt/notesSlides/_rels/notesSlide2910.xml.rels>&#65279;<?xml version="1.0" encoding="utf-8"?><Relationships xmlns="http://schemas.openxmlformats.org/package/2006/relationships"><Relationship Type="http://schemas.openxmlformats.org/officeDocument/2006/relationships/slide" Target="/ppt/slides/slide2911.xml" Id="rId2" /><Relationship Type="http://schemas.openxmlformats.org/officeDocument/2006/relationships/notesMaster" Target="/ppt/notesMasters/notesMaster11.xml" Id="rId1" /></Relationships>
</file>

<file path=ppt/notesSlides/_rels/notesSlide304.xml.rels>&#65279;<?xml version="1.0" encoding="utf-8"?><Relationships xmlns="http://schemas.openxmlformats.org/package/2006/relationships"><Relationship Type="http://schemas.openxmlformats.org/officeDocument/2006/relationships/slide" Target="/ppt/slides/slide305.xml" Id="rId2" /><Relationship Type="http://schemas.openxmlformats.org/officeDocument/2006/relationships/notesMaster" Target="/ppt/notesMasters/notesMaster11.xml" Id="rId1" /></Relationships>
</file>

<file path=ppt/notesSlides/_rels/notesSlide3126.xml.rels>&#65279;<?xml version="1.0" encoding="utf-8"?><Relationships xmlns="http://schemas.openxmlformats.org/package/2006/relationships"><Relationship Type="http://schemas.openxmlformats.org/officeDocument/2006/relationships/slide" Target="/ppt/slides/slide3126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6.xml" Id="rId2" /><Relationship Type="http://schemas.openxmlformats.org/officeDocument/2006/relationships/notesMaster" Target="/ppt/notesMasters/notesMaster11.xml" Id="rId1" /></Relationships>
</file>

<file path=ppt/notesSlides/_rels/notesSlide422.xml.rels>&#65279;<?xml version="1.0" encoding="utf-8"?><Relationships xmlns="http://schemas.openxmlformats.org/package/2006/relationships"><Relationship Type="http://schemas.openxmlformats.org/officeDocument/2006/relationships/slide" Target="/ppt/slides/slide422.xml" Id="rId2" /><Relationship Type="http://schemas.openxmlformats.org/officeDocument/2006/relationships/notesMaster" Target="/ppt/notesMasters/notesMaster11.xml" Id="rId1" /></Relationships>
</file>

<file path=ppt/notesSlides/_rels/notesSlide517.xml.rels>&#65279;<?xml version="1.0" encoding="utf-8"?><Relationships xmlns="http://schemas.openxmlformats.org/package/2006/relationships"><Relationship Type="http://schemas.openxmlformats.org/officeDocument/2006/relationships/slide" Target="/ppt/slides/slide517.xml" Id="rId2" /><Relationship Type="http://schemas.openxmlformats.org/officeDocument/2006/relationships/notesMaster" Target="/ppt/notesMasters/notesMaster11.xml" Id="rId1" /></Relationships>
</file>

<file path=ppt/notesSlides/_rels/notesSlide614.xml.rels>&#65279;<?xml version="1.0" encoding="utf-8"?><Relationships xmlns="http://schemas.openxmlformats.org/package/2006/relationships"><Relationship Type="http://schemas.openxmlformats.org/officeDocument/2006/relationships/slide" Target="/ppt/slides/slide614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31.xml.rels>&#65279;<?xml version="1.0" encoding="utf-8"?><Relationships xmlns="http://schemas.openxmlformats.org/package/2006/relationships"><Relationship Type="http://schemas.openxmlformats.org/officeDocument/2006/relationships/slide" Target="/ppt/slides/slide831.xml" Id="rId2" /><Relationship Type="http://schemas.openxmlformats.org/officeDocument/2006/relationships/notesMaster" Target="/ppt/notesMasters/notesMaster11.xml" Id="rId1" /></Relationships>
</file>

<file path=ppt/notesSlides/_rels/notesSlide91.xml.rels>&#65279;<?xml version="1.0" encoding="utf-8"?><Relationships xmlns="http://schemas.openxmlformats.org/package/2006/relationships"><Relationship Type="http://schemas.openxmlformats.org/officeDocument/2006/relationships/slide" Target="/ppt/slides/slide91.xml" Id="rId2" /><Relationship Type="http://schemas.openxmlformats.org/officeDocument/2006/relationships/notesMaster" Target="/ppt/notesMasters/notesMaster11.xml" Id="rId1" /></Relationships>
</file>

<file path=ppt/notesSlides/notesSlide10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459715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이 게임보드에 자신만의 범주와 포인트 값을 추가할 수 있습니다</a:t>
            </a:r>
            <a:r>
              <a:rPr lang="en-US" altLang="ko-KR" noProof="0" dirty="0"/>
              <a:t>. </a:t>
            </a:r>
            <a:r>
              <a:rPr lang="ko-KR" altLang="en-US" noProof="0" dirty="0"/>
              <a:t>제공된 슬라이드에 질문과 답변을 입력하세요</a:t>
            </a:r>
            <a:r>
              <a:rPr lang="en-US" altLang="ko-KR" noProof="0" dirty="0"/>
              <a:t>.</a:t>
            </a:r>
          </a:p>
          <a:p>
            <a:pPr rtl="0"/>
            <a:endParaRPr lang="ko-KR" altLang="en-US" noProof="0" dirty="0"/>
          </a:p>
          <a:p>
            <a:pPr rtl="0"/>
            <a:r>
              <a:rPr lang="ko-KR" altLang="en-US" noProof="0" dirty="0"/>
              <a:t>슬라이드 쇼 뷰에서 밑줄 친 텍스트를 선택하여 해당 질문으로 이동한 다음 오른쪽 삼각형을 선택하여 답을 표시합니다</a:t>
            </a:r>
            <a:r>
              <a:rPr lang="en-US" altLang="ko-KR" noProof="0" dirty="0"/>
              <a:t>. </a:t>
            </a:r>
            <a:r>
              <a:rPr lang="ko-KR" altLang="en-US" noProof="0" dirty="0"/>
              <a:t>왼쪽 삼각형을 사용하여 이 게임보드 슬라이드로 돌아갑니다</a:t>
            </a:r>
            <a:r>
              <a:rPr lang="en-US" altLang="ko-KR" noProof="0" dirty="0"/>
              <a:t>. </a:t>
            </a:r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866929"/>
      </p:ext>
    </p:extLst>
  </p:cSld>
  <p:clrMapOvr>
    <a:masterClrMapping/>
  </p:clrMapOvr>
</p:notes>
</file>

<file path=ppt/notesSlides/notesSlide12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849348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501923"/>
      </p:ext>
    </p:extLst>
  </p:cSld>
  <p:clrMapOvr>
    <a:masterClrMapping/>
  </p:clrMapOvr>
</p:notes>
</file>

<file path=ppt/notesSlides/notesSlide14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036648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385126"/>
      </p:ext>
    </p:extLst>
  </p:cSld>
  <p:clrMapOvr>
    <a:masterClrMapping/>
  </p:clrMapOvr>
</p:notes>
</file>

<file path=ppt/notesSlides/notesSlide16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862214"/>
      </p:ext>
    </p:extLst>
  </p:cSld>
  <p:clrMapOvr>
    <a:masterClrMapping/>
  </p:clrMapOvr>
</p:notes>
</file>

<file path=ppt/notesSlides/notesSlide17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9367412"/>
      </p:ext>
    </p:extLst>
  </p:cSld>
  <p:clrMapOvr>
    <a:masterClrMapping/>
  </p:clrMapOvr>
</p:notes>
</file>

<file path=ppt/notesSlides/notesSlide18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364382"/>
      </p:ext>
    </p:extLst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782209"/>
      </p:ext>
    </p:extLst>
  </p:cSld>
  <p:clrMapOvr>
    <a:masterClrMapping/>
  </p:clrMapOvr>
</p:notes>
</file>

<file path=ppt/notesSlides/notesSlide20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454121"/>
      </p:ext>
    </p:extLst>
  </p:cSld>
  <p:clrMapOvr>
    <a:masterClrMapping/>
  </p:clrMapOvr>
</p:notes>
</file>

<file path=ppt/notesSlides/notesSlide2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9591765"/>
      </p:ext>
    </p:extLst>
  </p:cSld>
  <p:clrMapOvr>
    <a:masterClrMapping/>
  </p:clrMapOvr>
</p:notes>
</file>

<file path=ppt/notesSlides/notesSlide22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2249350"/>
      </p:ext>
    </p:extLst>
  </p:cSld>
  <p:clrMapOvr>
    <a:masterClrMapping/>
  </p:clrMapOvr>
</p:notes>
</file>

<file path=ppt/notesSlides/notesSlide2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3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412737"/>
      </p:ext>
    </p:extLst>
  </p:cSld>
  <p:clrMapOvr>
    <a:masterClrMapping/>
  </p:clrMapOvr>
</p:notes>
</file>

<file path=ppt/notesSlides/notesSlide2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530191"/>
      </p:ext>
    </p:extLst>
  </p:cSld>
  <p:clrMapOvr>
    <a:masterClrMapping/>
  </p:clrMapOvr>
</p:notes>
</file>

<file path=ppt/notesSlides/notesSlide25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783029"/>
      </p:ext>
    </p:extLst>
  </p:cSld>
  <p:clrMapOvr>
    <a:masterClrMapping/>
  </p:clrMapOvr>
</p:notes>
</file>

<file path=ppt/notesSlides/notesSlide26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150276"/>
      </p:ext>
    </p:extLst>
  </p:cSld>
  <p:clrMapOvr>
    <a:masterClrMapping/>
  </p:clrMapOvr>
</p:notes>
</file>

<file path=ppt/notesSlides/notesSlide27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908908"/>
      </p:ext>
    </p:extLst>
  </p:cSld>
  <p:clrMapOvr>
    <a:masterClrMapping/>
  </p:clrMapOvr>
</p:notes>
</file>

<file path=ppt/notesSlides/notesSlide28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816855"/>
      </p:ext>
    </p:extLst>
  </p:cSld>
  <p:clrMapOvr>
    <a:masterClrMapping/>
  </p:clrMapOvr>
</p:notes>
</file>

<file path=ppt/notesSlides/notesSlide29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6613837"/>
      </p:ext>
    </p:extLst>
  </p:cSld>
  <p:clrMapOvr>
    <a:masterClrMapping/>
  </p:clrMapOvr>
</p:notes>
</file>

<file path=ppt/notesSlides/notesSlide3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533998"/>
      </p:ext>
    </p:extLst>
  </p:cSld>
  <p:clrMapOvr>
    <a:masterClrMapping/>
  </p:clrMapOvr>
</p:notes>
</file>

<file path=ppt/notesSlides/notesSlide3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623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자리 표시자에 질문과 답변을 입력합니다</a:t>
            </a:r>
            <a:r>
              <a:rPr lang="en-US" altLang="ko-KR" noProof="0" dirty="0"/>
              <a:t>. </a:t>
            </a:r>
            <a:r>
              <a:rPr lang="ko-KR" altLang="en-US" noProof="0" dirty="0"/>
              <a:t>참조를 위해 하단에 범주 및 점 값을 추가할 수 있습니다</a:t>
            </a:r>
            <a:r>
              <a:rPr lang="en-US" altLang="ko-KR" noProof="0" dirty="0"/>
              <a:t>.</a:t>
            </a:r>
          </a:p>
          <a:p>
            <a:pPr rtl="0"/>
            <a:endParaRPr lang="ko-KR" altLang="en-US" noProof="0" dirty="0"/>
          </a:p>
          <a:p>
            <a:pPr rtl="0"/>
            <a:r>
              <a:rPr lang="ko-KR" altLang="en-US" noProof="0" dirty="0"/>
              <a:t>슬라이드 쇼 뷰에서 오른쪽 삼각형을 선택하여 정답을 표시합니다</a:t>
            </a:r>
            <a:r>
              <a:rPr lang="en-US" altLang="ko-KR" noProof="0" dirty="0"/>
              <a:t>. </a:t>
            </a:r>
            <a:r>
              <a:rPr lang="ko-KR" altLang="en-US" noProof="0" dirty="0"/>
              <a:t>왼쪽 삼각형을 선택하여 게임 보드 슬라이드로 돌아갑니다</a:t>
            </a:r>
            <a:r>
              <a:rPr lang="en-US" altLang="ko-KR" noProof="0" dirty="0"/>
              <a:t>. </a:t>
            </a:r>
            <a:endParaRPr lang="ko-KR" altLang="en-US" noProof="0" dirty="0"/>
          </a:p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63827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6169526"/>
      </p:ext>
    </p:extLst>
  </p:cSld>
  <p:clrMapOvr>
    <a:masterClrMapping/>
  </p:clrMapOvr>
</p:notes>
</file>

<file path=ppt/notesSlides/notesSlide8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946893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ko-KR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99507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게임 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범주 </a:t>
            </a:r>
            <a:r>
              <a:rPr lang="en-US" altLang="ko-KR" noProof="0"/>
              <a:t>1</a:t>
            </a:r>
          </a:p>
        </p:txBody>
      </p:sp>
      <p:sp>
        <p:nvSpPr>
          <p:cNvPr id="40" name="텍스트 개체 틀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45" name="텍스트 개체 틀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0" name="텍스트 개체 틀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5" name="텍스트 개체 틀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60" name="텍스트 개체 틀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36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범주 </a:t>
            </a:r>
            <a:r>
              <a:rPr lang="en-US" altLang="ko-KR" noProof="0"/>
              <a:t>2</a:t>
            </a:r>
          </a:p>
        </p:txBody>
      </p:sp>
      <p:sp>
        <p:nvSpPr>
          <p:cNvPr id="41" name="텍스트 개체 틀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46" name="텍스트 개체 틀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1" name="텍스트 개체 틀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6" name="텍스트 개체 틀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61" name="텍스트 개체 틀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37" name="텍스트 개체 틀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범주 </a:t>
            </a:r>
            <a:r>
              <a:rPr lang="en-US" altLang="ko-KR" noProof="0"/>
              <a:t>3</a:t>
            </a:r>
          </a:p>
        </p:txBody>
      </p:sp>
      <p:sp>
        <p:nvSpPr>
          <p:cNvPr id="42" name="텍스트 개체 틀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47" name="텍스트 개체 틀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2" name="텍스트 개체 틀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7" name="텍스트 개체 틀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62" name="텍스트 개체 틀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38" name="텍스트 개체 틀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범주 </a:t>
            </a:r>
            <a:r>
              <a:rPr lang="en-US" altLang="ko-KR" noProof="0"/>
              <a:t>4</a:t>
            </a:r>
          </a:p>
        </p:txBody>
      </p:sp>
      <p:sp>
        <p:nvSpPr>
          <p:cNvPr id="43" name="텍스트 개체 틀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48" name="텍스트 개체 틀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3" name="텍스트 개체 틀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8" name="텍스트 개체 틀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63" name="텍스트 개체 틀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39" name="텍스트 개체 틀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범주 </a:t>
            </a:r>
            <a:r>
              <a:rPr lang="en-US" altLang="ko-KR" noProof="0"/>
              <a:t>5</a:t>
            </a:r>
          </a:p>
        </p:txBody>
      </p:sp>
      <p:sp>
        <p:nvSpPr>
          <p:cNvPr id="44" name="텍스트 개체 틀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49" name="텍스트 개체 틀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4" name="텍스트 개체 틀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59" name="텍스트 개체 틀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64" name="텍스트 개체 틀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en-US" altLang="ko-KR" sz="36000" noProof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A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en-US" altLang="ko-KR" sz="36000" noProof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A</a:t>
            </a:r>
            <a:endParaRPr lang="ko-KR" altLang="en-US" sz="36000" noProof="0">
              <a:solidFill>
                <a:schemeClr val="bg2">
                  <a:lumMod val="75000"/>
                </a:schemeClr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>
                <a:latin typeface="+mj-ea"/>
                <a:ea typeface="+mj-ea"/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여기에 질문을 추가합니다</a:t>
            </a:r>
            <a:r>
              <a:rPr lang="en-US" altLang="ko-KR" noProof="0"/>
              <a:t>. </a:t>
            </a:r>
          </a:p>
        </p:txBody>
      </p:sp>
      <p:sp>
        <p:nvSpPr>
          <p:cNvPr id="9" name="답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>
                <a:latin typeface="+mj-ea"/>
                <a:ea typeface="+mj-ea"/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여기에 답변을 추가합니다</a:t>
            </a:r>
            <a:r>
              <a:rPr lang="en-US" altLang="ko-KR" noProof="0"/>
              <a:t>. </a:t>
            </a:r>
            <a:r>
              <a:rPr lang="ko-KR" altLang="en-US" noProof="0"/>
              <a:t>슬라이드 쇼 뷰에서 정답을 표시하려면 맨 아래에 있는 오른쪽 화살표를 사용합니다</a:t>
            </a:r>
            <a:r>
              <a:rPr lang="en-US" altLang="ko-KR" noProof="0"/>
              <a:t>.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+mj-ea"/>
              <a:ea typeface="+mj-ea"/>
            </a:endParaRPr>
          </a:p>
        </p:txBody>
      </p:sp>
      <p:sp>
        <p:nvSpPr>
          <p:cNvPr id="13" name="포인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  <a:latin typeface="+mj-ea"/>
                <a:ea typeface="+mj-ea"/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ko-KR" altLang="en-US" noProof="0"/>
              <a:t>포인트</a:t>
            </a:r>
          </a:p>
        </p:txBody>
      </p:sp>
      <p:sp>
        <p:nvSpPr>
          <p:cNvPr id="10" name="게임 보드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US" noProof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범주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pPr rtl="0"/>
            <a:r>
              <a:rPr lang="ko-KR" altLang="en-US" noProof="0"/>
              <a:t>참조를 위해 여기에 범주 추가</a:t>
            </a:r>
          </a:p>
        </p:txBody>
      </p:sp>
      <p:sp>
        <p:nvSpPr>
          <p:cNvPr id="14" name="트리거 응답 표시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US" noProof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분선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+mj-ea"/>
              <a:ea typeface="+mj-ea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>
              <a:defRPr sz="5400" baseline="0">
                <a:latin typeface="+mj-ea"/>
                <a:ea typeface="+mj-ea"/>
              </a:defRPr>
            </a:lvl1pPr>
          </a:lstStyle>
          <a:p>
            <a:pPr rtl="0"/>
            <a:r>
              <a:rPr lang="ko-KR" altLang="en-US" noProof="0"/>
              <a:t>구분선 슬라이드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8F5B241E-D527-44EA-A8F2-D939867B0BAE}" type="datetime1">
              <a:rPr lang="ko-KR" altLang="en-US" smtClean="0"/>
              <a:t>2021-09-14</a:t>
            </a:fld>
            <a:endParaRPr lang="ko-KR" altLang="en-US">
              <a:latin typeface="+mj-ea"/>
              <a:ea typeface="+mj-ea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ko-KR" altLang="en-US">
              <a:latin typeface="+mj-ea"/>
              <a:ea typeface="+mj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A1BD9D6C-B21A-4AFF-BD71-9CA00C1F4281}" type="slidenum">
              <a:rPr lang="en-US" altLang="ko-KR" smtClean="0"/>
              <a:pPr/>
              <a:t>‹#›</a:t>
            </a:fld>
            <a:endParaRPr lang="ko-KR" altLang="en-US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ea"/>
          <a:ea typeface="+mj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23.xml.rels>&#65279;<?xml version="1.0" encoding="utf-8"?><Relationships xmlns="http://schemas.openxmlformats.org/package/2006/relationships"><Relationship Type="http://schemas.openxmlformats.org/officeDocument/2006/relationships/notesSlide" Target="/ppt/notesSlides/notesSlide1023.xml" Id="rId2" /><Relationship Type="http://schemas.openxmlformats.org/officeDocument/2006/relationships/slideLayout" Target="/ppt/slideLayouts/slideLayout21.xml" Id="rId1" /></Relationships>
</file>

<file path=ppt/slides/_rels/slide1120.xml.rels>&#65279;<?xml version="1.0" encoding="utf-8"?><Relationships xmlns="http://schemas.openxmlformats.org/package/2006/relationships"><Relationship Type="http://schemas.openxmlformats.org/officeDocument/2006/relationships/notesSlide" Target="/ppt/notesSlides/notesSlide1120.xml" Id="rId2" /><Relationship Type="http://schemas.openxmlformats.org/officeDocument/2006/relationships/slideLayout" Target="/ppt/slideLayouts/slideLayout21.xml" Id="rId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" Target="/ppt/slides/slide91.xml" Id="rId8" /><Relationship Type="http://schemas.openxmlformats.org/officeDocument/2006/relationships/slide" Target="/ppt/slides/slide153.xml" Id="rId13" /><Relationship Type="http://schemas.openxmlformats.org/officeDocument/2006/relationships/slide" Target="/ppt/slides/slide214.xml" Id="rId18" /><Relationship Type="http://schemas.openxmlformats.org/officeDocument/2006/relationships/slide" Target="/ppt/slides/slide305.xml" Id="rId26" /><Relationship Type="http://schemas.openxmlformats.org/officeDocument/2006/relationships/slide" Target="/ppt/slides/slide36.xml" Id="rId3" /><Relationship Type="http://schemas.openxmlformats.org/officeDocument/2006/relationships/slide" Target="/ppt/slides/slide247.xml" Id="rId21" /><Relationship Type="http://schemas.openxmlformats.org/officeDocument/2006/relationships/slide" Target="/ppt/slides/slide78.xml" Id="rId7" /><Relationship Type="http://schemas.openxmlformats.org/officeDocument/2006/relationships/slide" Target="/ppt/slides/slide139.xml" Id="rId12" /><Relationship Type="http://schemas.openxmlformats.org/officeDocument/2006/relationships/slide" Target="/ppt/slides/slide1910.xml" Id="rId17" /><Relationship Type="http://schemas.openxmlformats.org/officeDocument/2006/relationships/slide" Target="/ppt/slides/slide2911.xml" Id="rId25" /><Relationship Type="http://schemas.openxmlformats.org/officeDocument/2006/relationships/notesSlide" Target="/ppt/notesSlides/notesSlide111.xml" Id="rId2" /><Relationship Type="http://schemas.openxmlformats.org/officeDocument/2006/relationships/slide" Target="/ppt/slides/slide1812.xml" Id="rId16" /><Relationship Type="http://schemas.openxmlformats.org/officeDocument/2006/relationships/slide" Target="/ppt/slides/slide2313.xml" Id="rId20" /><Relationship Type="http://schemas.openxmlformats.org/officeDocument/2006/relationships/slideLayout" Target="/ppt/slideLayouts/slideLayout12.xml" Id="rId1" /><Relationship Type="http://schemas.openxmlformats.org/officeDocument/2006/relationships/slide" Target="/ppt/slides/slide614.xml" Id="rId6" /><Relationship Type="http://schemas.openxmlformats.org/officeDocument/2006/relationships/slide" Target="/ppt/slides/slide1215.xml" Id="rId11" /><Relationship Type="http://schemas.openxmlformats.org/officeDocument/2006/relationships/slide" Target="/ppt/slides/slide2816.xml" Id="rId24" /><Relationship Type="http://schemas.openxmlformats.org/officeDocument/2006/relationships/slide" Target="/ppt/slides/slide517.xml" Id="rId5" /><Relationship Type="http://schemas.openxmlformats.org/officeDocument/2006/relationships/slide" Target="/ppt/slides/slide1718.xml" Id="rId15" /><Relationship Type="http://schemas.openxmlformats.org/officeDocument/2006/relationships/slide" Target="/ppt/slides/slide2719.xml" Id="rId23" /><Relationship Type="http://schemas.openxmlformats.org/officeDocument/2006/relationships/slide" Target="/ppt/slides/slide1120.xml" Id="rId10" /><Relationship Type="http://schemas.openxmlformats.org/officeDocument/2006/relationships/slide" Target="/ppt/slides/slide2221.xml" Id="rId19" /><Relationship Type="http://schemas.openxmlformats.org/officeDocument/2006/relationships/slide" Target="/ppt/slides/slide422.xml" Id="rId4" /><Relationship Type="http://schemas.openxmlformats.org/officeDocument/2006/relationships/slide" Target="/ppt/slides/slide1023.xml" Id="rId9" /><Relationship Type="http://schemas.openxmlformats.org/officeDocument/2006/relationships/slide" Target="/ppt/slides/slide1624.xml" Id="rId14" /><Relationship Type="http://schemas.openxmlformats.org/officeDocument/2006/relationships/slide" Target="/ppt/slides/slide2525.xml" Id="rId22" /><Relationship Type="http://schemas.openxmlformats.org/officeDocument/2006/relationships/slide" Target="/ppt/slides/slide3126.xml" Id="rId27" /></Relationships>
</file>

<file path=ppt/slides/_rels/slide1215.xml.rels>&#65279;<?xml version="1.0" encoding="utf-8"?><Relationships xmlns="http://schemas.openxmlformats.org/package/2006/relationships"><Relationship Type="http://schemas.openxmlformats.org/officeDocument/2006/relationships/notesSlide" Target="/ppt/notesSlides/notesSlide1215.xml" Id="rId2" /><Relationship Type="http://schemas.openxmlformats.org/officeDocument/2006/relationships/slideLayout" Target="/ppt/slideLayouts/slideLayout21.xml" Id="rId1" /></Relationships>
</file>

<file path=ppt/slides/_rels/slide139.xml.rels>&#65279;<?xml version="1.0" encoding="utf-8"?><Relationships xmlns="http://schemas.openxmlformats.org/package/2006/relationships"><Relationship Type="http://schemas.openxmlformats.org/officeDocument/2006/relationships/notesSlide" Target="/ppt/notesSlides/notesSlide138.xml" Id="rId2" /><Relationship Type="http://schemas.openxmlformats.org/officeDocument/2006/relationships/slideLayout" Target="/ppt/slideLayouts/slideLayout21.xml" Id="rId1" /></Relationships>
</file>

<file path=ppt/slides/_rels/slide1427.xml.rels>&#65279;<?xml version="1.0" encoding="utf-8"?><Relationships xmlns="http://schemas.openxmlformats.org/package/2006/relationships"><Relationship Type="http://schemas.openxmlformats.org/officeDocument/2006/relationships/notesSlide" Target="/ppt/notesSlides/notesSlide1427.xml" Id="rId2" /><Relationship Type="http://schemas.openxmlformats.org/officeDocument/2006/relationships/slideLayout" Target="/ppt/slideLayouts/slideLayout33.xml" Id="rId1" /></Relationships>
</file>

<file path=ppt/slides/_rels/slide153.xml.rels>&#65279;<?xml version="1.0" encoding="utf-8"?><Relationships xmlns="http://schemas.openxmlformats.org/package/2006/relationships"><Relationship Type="http://schemas.openxmlformats.org/officeDocument/2006/relationships/notesSlide" Target="/ppt/notesSlides/notesSlide152.xml" Id="rId2" /><Relationship Type="http://schemas.openxmlformats.org/officeDocument/2006/relationships/slideLayout" Target="/ppt/slideLayouts/slideLayout21.xml" Id="rId1" /></Relationships>
</file>

<file path=ppt/slides/_rels/slide1624.xml.rels>&#65279;<?xml version="1.0" encoding="utf-8"?><Relationships xmlns="http://schemas.openxmlformats.org/package/2006/relationships"><Relationship Type="http://schemas.openxmlformats.org/officeDocument/2006/relationships/notesSlide" Target="/ppt/notesSlides/notesSlide1624.xml" Id="rId2" /><Relationship Type="http://schemas.openxmlformats.org/officeDocument/2006/relationships/slideLayout" Target="/ppt/slideLayouts/slideLayout21.xml" Id="rId1" /></Relationships>
</file>

<file path=ppt/slides/_rels/slide1718.xml.rels>&#65279;<?xml version="1.0" encoding="utf-8"?><Relationships xmlns="http://schemas.openxmlformats.org/package/2006/relationships"><Relationship Type="http://schemas.openxmlformats.org/officeDocument/2006/relationships/notesSlide" Target="/ppt/notesSlides/notesSlide1718.xml" Id="rId2" /><Relationship Type="http://schemas.openxmlformats.org/officeDocument/2006/relationships/slideLayout" Target="/ppt/slideLayouts/slideLayout21.xml" Id="rId1" /></Relationships>
</file>

<file path=ppt/slides/_rels/slide1812.xml.rels>&#65279;<?xml version="1.0" encoding="utf-8"?><Relationships xmlns="http://schemas.openxmlformats.org/package/2006/relationships"><Relationship Type="http://schemas.openxmlformats.org/officeDocument/2006/relationships/notesSlide" Target="/ppt/notesSlides/notesSlide1812.xml" Id="rId2" /><Relationship Type="http://schemas.openxmlformats.org/officeDocument/2006/relationships/slideLayout" Target="/ppt/slideLayouts/slideLayout21.xml" Id="rId1" /></Relationships>
</file>

<file path=ppt/slides/_rels/slide1910.xml.rels>&#65279;<?xml version="1.0" encoding="utf-8"?><Relationships xmlns="http://schemas.openxmlformats.org/package/2006/relationships"><Relationship Type="http://schemas.openxmlformats.org/officeDocument/2006/relationships/notesSlide" Target="/ppt/notesSlides/notesSlide199.xml" Id="rId2" /><Relationship Type="http://schemas.openxmlformats.org/officeDocument/2006/relationships/slideLayout" Target="/ppt/slideLayouts/slideLayout21.xml" Id="rId1" /></Relationships>
</file>

<file path=ppt/slides/_rels/slide2029.xml.rels>&#65279;<?xml version="1.0" encoding="utf-8"?><Relationships xmlns="http://schemas.openxmlformats.org/package/2006/relationships"><Relationship Type="http://schemas.openxmlformats.org/officeDocument/2006/relationships/notesSlide" Target="/ppt/notesSlides/notesSlide2029.xml" Id="rId2" /><Relationship Type="http://schemas.openxmlformats.org/officeDocument/2006/relationships/slideLayout" Target="/ppt/slideLayouts/slideLayout33.xml" Id="rId1" /></Relationships>
</file>

<file path=ppt/slides/_rels/slide214.xml.rels>&#65279;<?xml version="1.0" encoding="utf-8"?><Relationships xmlns="http://schemas.openxmlformats.org/package/2006/relationships"><Relationship Type="http://schemas.openxmlformats.org/officeDocument/2006/relationships/notesSlide" Target="/ppt/notesSlides/notesSlide213.xml" Id="rId2" /><Relationship Type="http://schemas.openxmlformats.org/officeDocument/2006/relationships/slideLayout" Target="/ppt/slideLayouts/slideLayout21.xml" Id="rId1" /></Relationships>
</file>

<file path=ppt/slides/_rels/slide2221.xml.rels>&#65279;<?xml version="1.0" encoding="utf-8"?><Relationships xmlns="http://schemas.openxmlformats.org/package/2006/relationships"><Relationship Type="http://schemas.openxmlformats.org/officeDocument/2006/relationships/notesSlide" Target="/ppt/notesSlides/notesSlide2221.xml" Id="rId2" /><Relationship Type="http://schemas.openxmlformats.org/officeDocument/2006/relationships/slideLayout" Target="/ppt/slideLayouts/slideLayout21.xml" Id="rId1" /></Relationships>
</file>

<file path=ppt/slides/_rels/slide228.xml.rels>&#65279;<?xml version="1.0" encoding="utf-8"?><Relationships xmlns="http://schemas.openxmlformats.org/package/2006/relationships"><Relationship Type="http://schemas.openxmlformats.org/officeDocument/2006/relationships/notesSlide" Target="/ppt/notesSlides/notesSlide228.xml" Id="rId2" /><Relationship Type="http://schemas.openxmlformats.org/officeDocument/2006/relationships/slideLayout" Target="/ppt/slideLayouts/slideLayout33.xml" Id="rId1" /></Relationships>
</file>

<file path=ppt/slides/_rels/slide2313.xml.rels>&#65279;<?xml version="1.0" encoding="utf-8"?><Relationships xmlns="http://schemas.openxmlformats.org/package/2006/relationships"><Relationship Type="http://schemas.openxmlformats.org/officeDocument/2006/relationships/notesSlide" Target="/ppt/notesSlides/notesSlide2313.xml" Id="rId2" /><Relationship Type="http://schemas.openxmlformats.org/officeDocument/2006/relationships/slideLayout" Target="/ppt/slideLayouts/slideLayout21.xml" Id="rId1" /></Relationships>
</file>

<file path=ppt/slides/_rels/slide247.xml.rels>&#65279;<?xml version="1.0" encoding="utf-8"?><Relationships xmlns="http://schemas.openxmlformats.org/package/2006/relationships"><Relationship Type="http://schemas.openxmlformats.org/officeDocument/2006/relationships/notesSlide" Target="/ppt/notesSlides/notesSlide246.xml" Id="rId2" /><Relationship Type="http://schemas.openxmlformats.org/officeDocument/2006/relationships/slideLayout" Target="/ppt/slideLayouts/slideLayout21.xml" Id="rId1" /></Relationships>
</file>

<file path=ppt/slides/_rels/slide2525.xml.rels>&#65279;<?xml version="1.0" encoding="utf-8"?><Relationships xmlns="http://schemas.openxmlformats.org/package/2006/relationships"><Relationship Type="http://schemas.openxmlformats.org/officeDocument/2006/relationships/notesSlide" Target="/ppt/notesSlides/notesSlide2525.xml" Id="rId2" /><Relationship Type="http://schemas.openxmlformats.org/officeDocument/2006/relationships/slideLayout" Target="/ppt/slideLayouts/slideLayout21.xml" Id="rId1" /></Relationships>
</file>

<file path=ppt/slides/_rels/slide2630.xml.rels>&#65279;<?xml version="1.0" encoding="utf-8"?><Relationships xmlns="http://schemas.openxmlformats.org/package/2006/relationships"><Relationship Type="http://schemas.openxmlformats.org/officeDocument/2006/relationships/notesSlide" Target="/ppt/notesSlides/notesSlide2630.xml" Id="rId2" /><Relationship Type="http://schemas.openxmlformats.org/officeDocument/2006/relationships/slideLayout" Target="/ppt/slideLayouts/slideLayout33.xml" Id="rId1" /></Relationships>
</file>

<file path=ppt/slides/_rels/slide2719.xml.rels>&#65279;<?xml version="1.0" encoding="utf-8"?><Relationships xmlns="http://schemas.openxmlformats.org/package/2006/relationships"><Relationship Type="http://schemas.openxmlformats.org/officeDocument/2006/relationships/notesSlide" Target="/ppt/notesSlides/notesSlide2719.xml" Id="rId2" /><Relationship Type="http://schemas.openxmlformats.org/officeDocument/2006/relationships/slideLayout" Target="/ppt/slideLayouts/slideLayout21.xml" Id="rId1" /></Relationships>
</file>

<file path=ppt/slides/_rels/slide2816.xml.rels>&#65279;<?xml version="1.0" encoding="utf-8"?><Relationships xmlns="http://schemas.openxmlformats.org/package/2006/relationships"><Relationship Type="http://schemas.openxmlformats.org/officeDocument/2006/relationships/notesSlide" Target="/ppt/notesSlides/notesSlide2816.xml" Id="rId2" /><Relationship Type="http://schemas.openxmlformats.org/officeDocument/2006/relationships/slideLayout" Target="/ppt/slideLayouts/slideLayout21.xml" Id="rId1" /></Relationships>
</file>

<file path=ppt/slides/_rels/slide2911.xml.rels>&#65279;<?xml version="1.0" encoding="utf-8"?><Relationships xmlns="http://schemas.openxmlformats.org/package/2006/relationships"><Relationship Type="http://schemas.openxmlformats.org/officeDocument/2006/relationships/notesSlide" Target="/ppt/notesSlides/notesSlide2910.xml" Id="rId2" /><Relationship Type="http://schemas.openxmlformats.org/officeDocument/2006/relationships/slideLayout" Target="/ppt/slideLayouts/slideLayout21.xml" Id="rId1" /></Relationships>
</file>

<file path=ppt/slides/_rels/slide305.xml.rels>&#65279;<?xml version="1.0" encoding="utf-8"?><Relationships xmlns="http://schemas.openxmlformats.org/package/2006/relationships"><Relationship Type="http://schemas.openxmlformats.org/officeDocument/2006/relationships/notesSlide" Target="/ppt/notesSlides/notesSlide304.xml" Id="rId2" /><Relationship Type="http://schemas.openxmlformats.org/officeDocument/2006/relationships/slideLayout" Target="/ppt/slideLayouts/slideLayout21.xml" Id="rId1" /></Relationships>
</file>

<file path=ppt/slides/_rels/slide3126.xml.rels>&#65279;<?xml version="1.0" encoding="utf-8"?><Relationships xmlns="http://schemas.openxmlformats.org/package/2006/relationships"><Relationship Type="http://schemas.openxmlformats.org/officeDocument/2006/relationships/notesSlide" Target="/ppt/notesSlides/notesSlide3126.xml" Id="rId2" /><Relationship Type="http://schemas.openxmlformats.org/officeDocument/2006/relationships/slideLayout" Target="/ppt/slideLayouts/slideLayout21.xml" Id="rId1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1.xml" Id="rId1" /></Relationships>
</file>

<file path=ppt/slides/_rels/slide422.xml.rels>&#65279;<?xml version="1.0" encoding="utf-8"?><Relationships xmlns="http://schemas.openxmlformats.org/package/2006/relationships"><Relationship Type="http://schemas.openxmlformats.org/officeDocument/2006/relationships/notesSlide" Target="/ppt/notesSlides/notesSlide422.xml" Id="rId2" /><Relationship Type="http://schemas.openxmlformats.org/officeDocument/2006/relationships/slideLayout" Target="/ppt/slideLayouts/slideLayout21.xml" Id="rId1" /></Relationships>
</file>

<file path=ppt/slides/_rels/slide517.xml.rels>&#65279;<?xml version="1.0" encoding="utf-8"?><Relationships xmlns="http://schemas.openxmlformats.org/package/2006/relationships"><Relationship Type="http://schemas.openxmlformats.org/officeDocument/2006/relationships/notesSlide" Target="/ppt/notesSlides/notesSlide517.xml" Id="rId2" /><Relationship Type="http://schemas.openxmlformats.org/officeDocument/2006/relationships/slideLayout" Target="/ppt/slideLayouts/slideLayout21.xml" Id="rId1" /></Relationships>
</file>

<file path=ppt/slides/_rels/slide614.xml.rels>&#65279;<?xml version="1.0" encoding="utf-8"?><Relationships xmlns="http://schemas.openxmlformats.org/package/2006/relationships"><Relationship Type="http://schemas.openxmlformats.org/officeDocument/2006/relationships/notesSlide" Target="/ppt/notesSlides/notesSlide614.xml" Id="rId2" /><Relationship Type="http://schemas.openxmlformats.org/officeDocument/2006/relationships/slideLayout" Target="/ppt/slideLayouts/slideLayout21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21.xml" Id="rId1" /></Relationships>
</file>

<file path=ppt/slides/_rels/slide831.xml.rels>&#65279;<?xml version="1.0" encoding="utf-8"?><Relationships xmlns="http://schemas.openxmlformats.org/package/2006/relationships"><Relationship Type="http://schemas.openxmlformats.org/officeDocument/2006/relationships/notesSlide" Target="/ppt/notesSlides/notesSlide831.xml" Id="rId2" /><Relationship Type="http://schemas.openxmlformats.org/officeDocument/2006/relationships/slideLayout" Target="/ppt/slideLayouts/slideLayout33.xml" Id="rId1" /></Relationships>
</file>

<file path=ppt/slides/_rels/slide91.xml.rels>&#65279;<?xml version="1.0" encoding="utf-8"?><Relationships xmlns="http://schemas.openxmlformats.org/package/2006/relationships"><Relationship Type="http://schemas.openxmlformats.org/officeDocument/2006/relationships/notesSlide" Target="/ppt/notesSlides/notesSlide91.xml" Id="rId2" /><Relationship Type="http://schemas.openxmlformats.org/officeDocument/2006/relationships/slideLayout" Target="/ppt/slideLayouts/slideLayout21.xml" Id="rId1" /></Relationships>
</file>

<file path=ppt/slides/slide10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포인트에 대한 범주 </a:t>
            </a:r>
            <a:r>
              <a:rPr lang="en-US" altLang="ko-KR"/>
              <a:t>2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포인트에 대한 범주 </a:t>
            </a:r>
            <a:r>
              <a:rPr lang="en-US" altLang="ko-KR"/>
              <a:t>2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텍스트 개체 틀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1</a:t>
            </a:r>
          </a:p>
        </p:txBody>
      </p:sp>
      <p:sp>
        <p:nvSpPr>
          <p:cNvPr id="128" name="텍스트 개체 틀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3" action="ppaction://hlinksldjump"/>
              </a:rPr>
              <a:t>10</a:t>
            </a:r>
            <a:endParaRPr lang="ko-KR" altLang="en-US"/>
          </a:p>
        </p:txBody>
      </p:sp>
      <p:sp>
        <p:nvSpPr>
          <p:cNvPr id="133" name="텍스트 개체 틀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4" action="ppaction://hlinksldjump"/>
              </a:rPr>
              <a:t>20</a:t>
            </a:r>
            <a:endParaRPr lang="ko-KR" altLang="en-US"/>
          </a:p>
        </p:txBody>
      </p:sp>
      <p:sp>
        <p:nvSpPr>
          <p:cNvPr id="138" name="텍스트 개체 틀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5" action="ppaction://hlinksldjump"/>
              </a:rPr>
              <a:t>30</a:t>
            </a:r>
            <a:endParaRPr lang="ko-KR" altLang="en-US"/>
          </a:p>
        </p:txBody>
      </p:sp>
      <p:sp>
        <p:nvSpPr>
          <p:cNvPr id="143" name="텍스트 개체 틀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6" action="ppaction://hlinksldjump"/>
              </a:rPr>
              <a:t>40</a:t>
            </a:r>
            <a:endParaRPr lang="ko-KR" altLang="en-US"/>
          </a:p>
        </p:txBody>
      </p:sp>
      <p:sp>
        <p:nvSpPr>
          <p:cNvPr id="148" name="텍스트 개체 틀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7" action="ppaction://hlinksldjump"/>
              </a:rPr>
              <a:t>50</a:t>
            </a:r>
            <a:endParaRPr lang="ko-KR" altLang="en-US"/>
          </a:p>
        </p:txBody>
      </p:sp>
      <p:sp>
        <p:nvSpPr>
          <p:cNvPr id="119" name="텍스트 개체 틀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2</a:t>
            </a:r>
          </a:p>
        </p:txBody>
      </p:sp>
      <p:sp>
        <p:nvSpPr>
          <p:cNvPr id="129" name="텍스트 개체 틀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8" action="ppaction://hlinksldjump"/>
              </a:rPr>
              <a:t>10</a:t>
            </a:r>
            <a:endParaRPr lang="ko-KR" altLang="en-US"/>
          </a:p>
        </p:txBody>
      </p:sp>
      <p:sp>
        <p:nvSpPr>
          <p:cNvPr id="134" name="텍스트 개체 틀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9" action="ppaction://hlinksldjump"/>
              </a:rPr>
              <a:t>20</a:t>
            </a:r>
            <a:endParaRPr lang="ko-KR" altLang="en-US"/>
          </a:p>
        </p:txBody>
      </p:sp>
      <p:sp>
        <p:nvSpPr>
          <p:cNvPr id="139" name="텍스트 개체 틀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0" action="ppaction://hlinksldjump"/>
              </a:rPr>
              <a:t>30</a:t>
            </a:r>
            <a:endParaRPr lang="ko-KR" altLang="en-US"/>
          </a:p>
        </p:txBody>
      </p:sp>
      <p:sp>
        <p:nvSpPr>
          <p:cNvPr id="144" name="텍스트 개체 틀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1" action="ppaction://hlinksldjump"/>
              </a:rPr>
              <a:t>40</a:t>
            </a:r>
            <a:endParaRPr lang="ko-KR" altLang="en-US"/>
          </a:p>
        </p:txBody>
      </p:sp>
      <p:sp>
        <p:nvSpPr>
          <p:cNvPr id="149" name="텍스트 개체 틀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2" action="ppaction://hlinksldjump"/>
              </a:rPr>
              <a:t>50</a:t>
            </a:r>
            <a:endParaRPr lang="ko-KR" altLang="en-US"/>
          </a:p>
        </p:txBody>
      </p:sp>
      <p:sp>
        <p:nvSpPr>
          <p:cNvPr id="120" name="텍스트 개체 틀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3</a:t>
            </a:r>
          </a:p>
        </p:txBody>
      </p:sp>
      <p:sp>
        <p:nvSpPr>
          <p:cNvPr id="130" name="텍스트 개체 틀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3" action="ppaction://hlinksldjump"/>
              </a:rPr>
              <a:t>10</a:t>
            </a:r>
            <a:endParaRPr lang="ko-KR" altLang="en-US"/>
          </a:p>
        </p:txBody>
      </p:sp>
      <p:sp>
        <p:nvSpPr>
          <p:cNvPr id="135" name="텍스트 개체 틀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4" action="ppaction://hlinksldjump"/>
              </a:rPr>
              <a:t>20</a:t>
            </a:r>
            <a:endParaRPr lang="ko-KR" altLang="en-US"/>
          </a:p>
        </p:txBody>
      </p:sp>
      <p:sp>
        <p:nvSpPr>
          <p:cNvPr id="140" name="텍스트 개체 틀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5" action="ppaction://hlinksldjump"/>
              </a:rPr>
              <a:t>30</a:t>
            </a:r>
            <a:endParaRPr lang="ko-KR" altLang="en-US"/>
          </a:p>
        </p:txBody>
      </p:sp>
      <p:sp>
        <p:nvSpPr>
          <p:cNvPr id="145" name="텍스트 개체 틀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6" action="ppaction://hlinksldjump"/>
              </a:rPr>
              <a:t>40</a:t>
            </a:r>
            <a:endParaRPr lang="ko-KR" altLang="en-US"/>
          </a:p>
        </p:txBody>
      </p:sp>
      <p:sp>
        <p:nvSpPr>
          <p:cNvPr id="150" name="텍스트 개체 틀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7" action="ppaction://hlinksldjump"/>
              </a:rPr>
              <a:t>50</a:t>
            </a:r>
            <a:endParaRPr lang="ko-KR" altLang="en-US"/>
          </a:p>
        </p:txBody>
      </p:sp>
      <p:sp>
        <p:nvSpPr>
          <p:cNvPr id="126" name="텍스트 개체 틀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4</a:t>
            </a:r>
          </a:p>
        </p:txBody>
      </p:sp>
      <p:sp>
        <p:nvSpPr>
          <p:cNvPr id="131" name="텍스트 개체 틀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8" action="ppaction://hlinksldjump"/>
              </a:rPr>
              <a:t>10</a:t>
            </a:r>
            <a:endParaRPr lang="ko-KR" altLang="en-US"/>
          </a:p>
        </p:txBody>
      </p:sp>
      <p:sp>
        <p:nvSpPr>
          <p:cNvPr id="136" name="텍스트 개체 틀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19" action="ppaction://hlinksldjump"/>
              </a:rPr>
              <a:t>20</a:t>
            </a:r>
            <a:endParaRPr lang="ko-KR" altLang="en-US"/>
          </a:p>
        </p:txBody>
      </p:sp>
      <p:sp>
        <p:nvSpPr>
          <p:cNvPr id="141" name="텍스트 개체 틀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20" action="ppaction://hlinksldjump"/>
              </a:rPr>
              <a:t>30</a:t>
            </a:r>
            <a:endParaRPr lang="ko-KR" altLang="en-US"/>
          </a:p>
        </p:txBody>
      </p:sp>
      <p:sp>
        <p:nvSpPr>
          <p:cNvPr id="146" name="텍스트 개체 틀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21" action="ppaction://hlinksldjump"/>
              </a:rPr>
              <a:t>40</a:t>
            </a:r>
            <a:endParaRPr lang="ko-KR" altLang="en-US"/>
          </a:p>
        </p:txBody>
      </p:sp>
      <p:sp>
        <p:nvSpPr>
          <p:cNvPr id="151" name="텍스트 개체 틀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22" action="ppaction://hlinksldjump"/>
              </a:rPr>
              <a:t>50</a:t>
            </a:r>
            <a:endParaRPr lang="ko-KR" altLang="en-US"/>
          </a:p>
        </p:txBody>
      </p:sp>
      <p:sp>
        <p:nvSpPr>
          <p:cNvPr id="127" name="텍스트 개체 틀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5</a:t>
            </a:r>
          </a:p>
        </p:txBody>
      </p:sp>
      <p:sp>
        <p:nvSpPr>
          <p:cNvPr id="132" name="텍스트 개체 틀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23" action="ppaction://hlinksldjump"/>
              </a:rPr>
              <a:t>10</a:t>
            </a:r>
            <a:endParaRPr lang="ko-KR" altLang="en-US"/>
          </a:p>
        </p:txBody>
      </p:sp>
      <p:sp>
        <p:nvSpPr>
          <p:cNvPr id="137" name="텍스트 개체 틀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24" action="ppaction://hlinksldjump"/>
              </a:rPr>
              <a:t>20</a:t>
            </a:r>
            <a:endParaRPr lang="ko-KR" altLang="en-US"/>
          </a:p>
        </p:txBody>
      </p:sp>
      <p:sp>
        <p:nvSpPr>
          <p:cNvPr id="142" name="텍스트 개체 틀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25" action="ppaction://hlinksldjump"/>
              </a:rPr>
              <a:t>30</a:t>
            </a:r>
            <a:endParaRPr lang="ko-KR" altLang="en-US"/>
          </a:p>
        </p:txBody>
      </p:sp>
      <p:sp>
        <p:nvSpPr>
          <p:cNvPr id="147" name="텍스트 개체 틀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26" action="ppaction://hlinksldjump"/>
              </a:rPr>
              <a:t>40</a:t>
            </a:r>
            <a:endParaRPr lang="ko-KR" altLang="en-US"/>
          </a:p>
        </p:txBody>
      </p:sp>
      <p:sp>
        <p:nvSpPr>
          <p:cNvPr id="152" name="텍스트 개체 틀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en-US" altLang="ko-KR">
                <a:hlinkClick r:id="rId27" action="ppaction://hlinksldjump"/>
              </a:rPr>
              <a:t>50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포인트에 대한 범주 </a:t>
            </a:r>
            <a:r>
              <a:rPr lang="en-US" altLang="ko-KR"/>
              <a:t>2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포인트에 대한 범주 </a:t>
            </a:r>
            <a:r>
              <a:rPr lang="en-US" altLang="ko-KR"/>
              <a:t>2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3 </a:t>
            </a:r>
            <a:r>
              <a:rPr lang="ko-KR" altLang="en-US"/>
              <a:t>질문 팔로우</a:t>
            </a:r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포인트에 대한 범주 </a:t>
            </a:r>
            <a:r>
              <a:rPr lang="en-US" altLang="ko-KR"/>
              <a:t>3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endParaRPr lang="ko-KR" altLang="en-US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포인트에 대한 범주 </a:t>
            </a:r>
            <a:r>
              <a:rPr lang="en-US" altLang="ko-KR"/>
              <a:t>3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포인트에 대한 범주 </a:t>
            </a:r>
            <a:r>
              <a:rPr lang="en-US" altLang="ko-KR"/>
              <a:t>3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포인트에 대한 범주 </a:t>
            </a:r>
            <a:r>
              <a:rPr lang="en-US" altLang="ko-KR"/>
              <a:t>3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endParaRPr lang="ko-KR" altLang="en-US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3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포인트에 대한 범주 </a:t>
            </a:r>
            <a:r>
              <a:rPr lang="en-US" altLang="ko-KR"/>
              <a:t>3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4 </a:t>
            </a:r>
            <a:r>
              <a:rPr lang="ko-KR" altLang="en-US"/>
              <a:t>질문 팔로우</a:t>
            </a:r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포인트에 대한 범주 </a:t>
            </a:r>
            <a:r>
              <a:rPr lang="en-US" altLang="ko-KR"/>
              <a:t>4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endParaRPr lang="ko-KR" altLang="en-US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포인트에 대한 범주 </a:t>
            </a:r>
            <a:r>
              <a:rPr lang="en-US" altLang="ko-KR"/>
              <a:t>4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1 </a:t>
            </a:r>
            <a:r>
              <a:rPr lang="ko-KR" altLang="en-US"/>
              <a:t>질문 팔로우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포인트에 대한 범주 </a:t>
            </a:r>
            <a:r>
              <a:rPr lang="en-US" altLang="ko-KR"/>
              <a:t>4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포인트에 대한 범주 </a:t>
            </a:r>
            <a:r>
              <a:rPr lang="en-US" altLang="ko-KR"/>
              <a:t>4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포인트에 대한 범주 </a:t>
            </a:r>
            <a:r>
              <a:rPr lang="en-US" altLang="ko-KR"/>
              <a:t>4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5 </a:t>
            </a:r>
            <a:r>
              <a:rPr lang="ko-KR" altLang="en-US"/>
              <a:t>질문 팔로우</a:t>
            </a:r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포인트에 대한 범주 </a:t>
            </a:r>
            <a:r>
              <a:rPr lang="en-US" altLang="ko-KR"/>
              <a:t>5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endParaRPr lang="ko-KR" altLang="en-US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포인트에 대한 범주 </a:t>
            </a:r>
            <a:r>
              <a:rPr lang="en-US" altLang="ko-KR"/>
              <a:t>5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포인트에 대한 범주 </a:t>
            </a:r>
            <a:r>
              <a:rPr lang="en-US" altLang="ko-KR"/>
              <a:t>5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포인트에 대한 범주 </a:t>
            </a:r>
            <a:r>
              <a:rPr lang="en-US" altLang="ko-KR"/>
              <a:t>5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포인트에 대한 범주 </a:t>
            </a:r>
            <a:r>
              <a:rPr lang="en-US" altLang="ko-KR"/>
              <a:t>5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포인트에 대한 범주 </a:t>
            </a:r>
            <a:r>
              <a:rPr lang="en-US" altLang="ko-KR"/>
              <a:t>1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endParaRPr lang="ko-KR" altLang="en-US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1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포인트에 대한 범주 </a:t>
            </a:r>
            <a:r>
              <a:rPr lang="en-US" altLang="ko-KR"/>
              <a:t>1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20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포인트에 대한 범주 </a:t>
            </a:r>
            <a:r>
              <a:rPr lang="en-US" altLang="ko-KR"/>
              <a:t>1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30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포인트에 대한 범주 </a:t>
            </a:r>
            <a:r>
              <a:rPr lang="en-US" altLang="ko-KR"/>
              <a:t>1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40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포인트에 대한 범주 </a:t>
            </a:r>
            <a:r>
              <a:rPr lang="en-US" altLang="ko-KR"/>
              <a:t>1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50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2 </a:t>
            </a:r>
            <a:r>
              <a:rPr lang="ko-KR" altLang="en-US"/>
              <a:t>질문 팔로우</a:t>
            </a:r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포인트에 대한 범주 </a:t>
            </a:r>
            <a:r>
              <a:rPr lang="en-US" altLang="ko-KR"/>
              <a:t>2 </a:t>
            </a:r>
            <a:r>
              <a:rPr lang="ko-KR" altLang="en-US"/>
              <a:t>문제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r>
              <a:rPr lang="ko-KR" altLang="en-US"/>
              <a:t>포인트 답변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ko-KR"/>
              <a:t>10</a:t>
            </a:r>
            <a:endParaRPr lang="ko-KR" altLang="en-US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범주 </a:t>
            </a:r>
            <a:r>
              <a:rPr lang="en-US" altLang="ko-K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2.xml><?xml version="1.0" encoding="utf-8"?>
<a:theme xmlns:a="http://schemas.openxmlformats.org/drawingml/2006/main" name="게임 보드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1.xml><?xml version="1.0" encoding="utf-8"?>
<a:theme xmlns:a="http://schemas.openxmlformats.org/drawingml/2006/main" name="Office 테마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테마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2.xml.rels>&#65279;<?xml version="1.0" encoding="utf-8"?><Relationships xmlns="http://schemas.openxmlformats.org/package/2006/relationships"><Relationship Type="http://schemas.openxmlformats.org/officeDocument/2006/relationships/customXmlProps" Target="/customXml/itemProps12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1.xml" Id="rId1" /></Relationships>
</file>

<file path=customXml/_rels/item33.xml.rels>&#65279;<?xml version="1.0" encoding="utf-8"?><Relationships xmlns="http://schemas.openxmlformats.org/package/2006/relationships"><Relationship Type="http://schemas.openxmlformats.org/officeDocument/2006/relationships/customXmlProps" Target="/customXml/itemProps33.xml" Id="rId1" /></Relationships>
</file>

<file path=customXml/item1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2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1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3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461</ap:Words>
  <ap:PresentationFormat>와이드스크린</ap:PresentationFormat>
  <ap:Paragraphs>172</ap:Paragraphs>
  <ap:Slides>31</ap:Slides>
  <ap:Notes>31</ap:Notes>
  <ap:HiddenSlides>30</ap:HiddenSlides>
  <ap:MMClips>0</ap:MMClips>
  <ap:ScaleCrop>false</ap:ScaleCrop>
  <ap:HeadingPairs>
    <vt:vector baseType="variant" size="6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ap:HeadingPairs>
  <ap:TitlesOfParts>
    <vt:vector baseType="lpstr" size="34">
      <vt:lpstr>맑은 고딕</vt:lpstr>
      <vt:lpstr>Arial</vt:lpstr>
      <vt:lpstr>게임 보드 16x9</vt:lpstr>
      <vt:lpstr>PowerPoint 프레젠테이션</vt:lpstr>
      <vt:lpstr>범주 1 질문 팔로우</vt:lpstr>
      <vt:lpstr>범주 1</vt:lpstr>
      <vt:lpstr>범주 1</vt:lpstr>
      <vt:lpstr>범주 1</vt:lpstr>
      <vt:lpstr>범주 1</vt:lpstr>
      <vt:lpstr>범주 1</vt:lpstr>
      <vt:lpstr>범주 2 질문 팔로우</vt:lpstr>
      <vt:lpstr>범주 2</vt:lpstr>
      <vt:lpstr>범주 2</vt:lpstr>
      <vt:lpstr>범주 2</vt:lpstr>
      <vt:lpstr>범주 2</vt:lpstr>
      <vt:lpstr>범주 2</vt:lpstr>
      <vt:lpstr>범주 3 질문 팔로우</vt:lpstr>
      <vt:lpstr>범주 3</vt:lpstr>
      <vt:lpstr>범주 3</vt:lpstr>
      <vt:lpstr>범주 3</vt:lpstr>
      <vt:lpstr>범주 3</vt:lpstr>
      <vt:lpstr>범주 3</vt:lpstr>
      <vt:lpstr>범주 4 질문 팔로우</vt:lpstr>
      <vt:lpstr>범주 4</vt:lpstr>
      <vt:lpstr>범주 4</vt:lpstr>
      <vt:lpstr>범주 4</vt:lpstr>
      <vt:lpstr>범주 4</vt:lpstr>
      <vt:lpstr>범주 4</vt:lpstr>
      <vt:lpstr>범주 5 질문 팔로우</vt:lpstr>
      <vt:lpstr>범주 5</vt:lpstr>
      <vt:lpstr>범주 5</vt:lpstr>
      <vt:lpstr>범주 5</vt:lpstr>
      <vt:lpstr>범주 5</vt:lpstr>
      <vt:lpstr>범주 5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2021-09-14T07:51:03Z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