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6" r:id="rId7"/>
    <p:sldId id="259" r:id="rId8"/>
    <p:sldId id="274" r:id="rId9"/>
    <p:sldId id="275" r:id="rId10"/>
    <p:sldId id="276" r:id="rId11"/>
    <p:sldId id="277" r:id="rId12"/>
    <p:sldId id="278" r:id="rId13"/>
    <p:sldId id="279" r:id="rId14"/>
    <p:sldId id="280" r:id="rId15"/>
  </p:sldIdLst>
  <p:sldSz cx="12188825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396" y="9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계열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9990368"/>
        <c:axId val="180235488"/>
      </c:barChart>
      <c:catAx>
        <c:axId val="18999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180235488"/>
        <c:crosses val="autoZero"/>
        <c:auto val="1"/>
        <c:lblAlgn val="ctr"/>
        <c:lblOffset val="100"/>
        <c:noMultiLvlLbl val="0"/>
      </c:catAx>
      <c:valAx>
        <c:axId val="1802354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999036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맑은 고딕" panose="020B0503020000020004" pitchFamily="50" charset="-127"/>
          <a:ea typeface="맑은 고딕" panose="020B0503020000020004" pitchFamily="50" charset="-127"/>
        </a:defRPr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67CBE-F87A-4BE9-A032-49E8ED99F606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30628DE8-4065-4406-87A8-8CC5584A7A94}">
      <dgm:prSet phldrT="[텍스트]" custT="1"/>
      <dgm:spPr/>
      <dgm:t>
        <a:bodyPr/>
        <a:lstStyle/>
        <a:p>
          <a:r>
            <a:rPr lang="en-US" altLang="ko-KR" sz="36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3600" dirty="0">
              <a:latin typeface="맑은 고딕" panose="020B0503020000020004" pitchFamily="50" charset="-127"/>
              <a:ea typeface="맑은 고딕" panose="020B0503020000020004" pitchFamily="50" charset="-127"/>
            </a:rPr>
            <a:t>단계 제목</a:t>
          </a:r>
        </a:p>
      </dgm:t>
    </dgm:pt>
    <dgm:pt modelId="{0061EDFA-52A1-473A-BE2A-60872E27C6F8}" type="parTrans" cxnId="{E6B9F2A1-672F-4F08-8264-B7F4198C3C99}">
      <dgm:prSet/>
      <dgm:spPr/>
      <dgm:t>
        <a:bodyPr/>
        <a:lstStyle/>
        <a:p>
          <a:endParaRPr lang="ko-KR" sz="160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EDA74B37-8F91-4B11-AD0B-1EC74C9DA7DF}" type="sibTrans" cxnId="{E6B9F2A1-672F-4F08-8264-B7F4198C3C99}">
      <dgm:prSet/>
      <dgm:spPr/>
      <dgm:t>
        <a:bodyPr/>
        <a:lstStyle/>
        <a:p>
          <a:endParaRPr lang="ko-KR" sz="160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06BE8A73-9D5C-4331-9D91-B2F90B0E1D84}">
      <dgm:prSet phldrT="[텍스트]" custT="1"/>
      <dgm:spPr/>
      <dgm:t>
        <a:bodyPr/>
        <a:lstStyle/>
        <a:p>
          <a:r>
            <a:rPr lang="en-US" altLang="ko-KR" sz="36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3600">
              <a:latin typeface="맑은 고딕" panose="020B0503020000020004" pitchFamily="50" charset="-127"/>
              <a:ea typeface="맑은 고딕" panose="020B0503020000020004" pitchFamily="50" charset="-127"/>
            </a:rPr>
            <a:t>단계 제목</a:t>
          </a:r>
        </a:p>
      </dgm:t>
    </dgm:pt>
    <dgm:pt modelId="{9A41EBD9-41CC-48BA-B79E-C92B6C9783F3}" type="parTrans" cxnId="{C772E0B6-55BA-4BD4-9ADD-3E27D931A38A}">
      <dgm:prSet/>
      <dgm:spPr/>
      <dgm:t>
        <a:bodyPr/>
        <a:lstStyle/>
        <a:p>
          <a:endParaRPr lang="ko-KR" sz="160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A2AE55D1-4E43-466A-BA68-75D5937786E3}" type="sibTrans" cxnId="{C772E0B6-55BA-4BD4-9ADD-3E27D931A38A}">
      <dgm:prSet/>
      <dgm:spPr/>
      <dgm:t>
        <a:bodyPr/>
        <a:lstStyle/>
        <a:p>
          <a:endParaRPr lang="ko-KR" sz="160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27F5F634-3F26-431A-81DB-17B153217268}">
      <dgm:prSet phldrT="[텍스트]" custT="1"/>
      <dgm:spPr/>
      <dgm:t>
        <a:bodyPr/>
        <a:lstStyle/>
        <a:p>
          <a:r>
            <a:rPr lang="en-US" altLang="ko-KR" sz="3600">
              <a:latin typeface="맑은 고딕" panose="020B0503020000020004" pitchFamily="50" charset="-127"/>
              <a:ea typeface="맑은 고딕" panose="020B0503020000020004" pitchFamily="50" charset="-127"/>
            </a:rPr>
            <a:t>3</a:t>
          </a:r>
          <a:r>
            <a:rPr lang="ko-KR" altLang="en-US" sz="3600">
              <a:latin typeface="맑은 고딕" panose="020B0503020000020004" pitchFamily="50" charset="-127"/>
              <a:ea typeface="맑은 고딕" panose="020B0503020000020004" pitchFamily="50" charset="-127"/>
            </a:rPr>
            <a:t>단계 제목</a:t>
          </a:r>
        </a:p>
      </dgm:t>
    </dgm:pt>
    <dgm:pt modelId="{8B1E13FF-7583-4DFB-89CD-702CBF86F241}" type="parTrans" cxnId="{F5E577A8-6DAE-4918-8F19-9E1426CBD71B}">
      <dgm:prSet/>
      <dgm:spPr/>
      <dgm:t>
        <a:bodyPr/>
        <a:lstStyle/>
        <a:p>
          <a:endParaRPr lang="ko-KR" sz="160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D90D682A-20D1-454B-9C3E-86920B00D2A6}" type="sibTrans" cxnId="{F5E577A8-6DAE-4918-8F19-9E1426CBD71B}">
      <dgm:prSet/>
      <dgm:spPr/>
      <dgm:t>
        <a:bodyPr/>
        <a:lstStyle/>
        <a:p>
          <a:endParaRPr lang="ko-KR" sz="160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7A87E02B-D8C7-4574-8428-0BA76EAD0B83}" type="pres">
      <dgm:prSet presAssocID="{7ED67CBE-F87A-4BE9-A032-49E8ED99F606}" presName="CompostProcess" presStyleCnt="0">
        <dgm:presLayoutVars>
          <dgm:dir/>
          <dgm:resizeHandles val="exact"/>
        </dgm:presLayoutVars>
      </dgm:prSet>
      <dgm:spPr/>
    </dgm:pt>
    <dgm:pt modelId="{601B6E83-80C2-4326-820D-5F0E3CAE64BE}" type="pres">
      <dgm:prSet presAssocID="{7ED67CBE-F87A-4BE9-A032-49E8ED99F606}" presName="arrow" presStyleLbl="bgShp" presStyleIdx="0" presStyleCnt="1"/>
      <dgm:spPr/>
    </dgm:pt>
    <dgm:pt modelId="{33B03C3B-6D65-4E67-B713-257A46645DB6}" type="pres">
      <dgm:prSet presAssocID="{7ED67CBE-F87A-4BE9-A032-49E8ED99F606}" presName="linearProcess" presStyleCnt="0"/>
      <dgm:spPr/>
    </dgm:pt>
    <dgm:pt modelId="{27FEA565-1A5C-4C8A-BD7B-F371FC3BD1E2}" type="pres">
      <dgm:prSet presAssocID="{30628DE8-4065-4406-87A8-8CC5584A7A9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ko-KR"/>
        </a:p>
      </dgm:t>
    </dgm:pt>
    <dgm:pt modelId="{E06770C8-1A6A-40AD-BBB4-863EC6CC47E7}" type="pres">
      <dgm:prSet presAssocID="{EDA74B37-8F91-4B11-AD0B-1EC74C9DA7DF}" presName="sibTrans" presStyleCnt="0"/>
      <dgm:spPr/>
    </dgm:pt>
    <dgm:pt modelId="{9FF73A66-1436-4EDF-AF14-FFA9F43EAF5B}" type="pres">
      <dgm:prSet presAssocID="{06BE8A73-9D5C-4331-9D91-B2F90B0E1D8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ko-KR"/>
        </a:p>
      </dgm:t>
    </dgm:pt>
    <dgm:pt modelId="{9B0FDD17-9C30-4EEB-8E53-0176DB1C7EA7}" type="pres">
      <dgm:prSet presAssocID="{A2AE55D1-4E43-466A-BA68-75D5937786E3}" presName="sibTrans" presStyleCnt="0"/>
      <dgm:spPr/>
    </dgm:pt>
    <dgm:pt modelId="{FBFD10FD-3E71-4F98-A1D2-776AF8EF8250}" type="pres">
      <dgm:prSet presAssocID="{27F5F634-3F26-431A-81DB-17B15321726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ko-KR"/>
        </a:p>
      </dgm:t>
    </dgm:pt>
  </dgm:ptLst>
  <dgm:cxnLst>
    <dgm:cxn modelId="{0B081F72-4009-4008-89E6-C2CF216876CD}" type="presOf" srcId="{06BE8A73-9D5C-4331-9D91-B2F90B0E1D84}" destId="{9FF73A66-1436-4EDF-AF14-FFA9F43EAF5B}" srcOrd="0" destOrd="0" presId="urn:microsoft.com/office/officeart/2005/8/layout/hProcess9"/>
    <dgm:cxn modelId="{C772E0B6-55BA-4BD4-9ADD-3E27D931A38A}" srcId="{7ED67CBE-F87A-4BE9-A032-49E8ED99F606}" destId="{06BE8A73-9D5C-4331-9D91-B2F90B0E1D84}" srcOrd="1" destOrd="0" parTransId="{9A41EBD9-41CC-48BA-B79E-C92B6C9783F3}" sibTransId="{A2AE55D1-4E43-466A-BA68-75D5937786E3}"/>
    <dgm:cxn modelId="{CC955656-1E93-44ED-AF64-535432040852}" type="presOf" srcId="{27F5F634-3F26-431A-81DB-17B153217268}" destId="{FBFD10FD-3E71-4F98-A1D2-776AF8EF8250}" srcOrd="0" destOrd="0" presId="urn:microsoft.com/office/officeart/2005/8/layout/hProcess9"/>
    <dgm:cxn modelId="{533E0B2D-84D0-4917-8B7C-C9DEDE30C5AD}" type="presOf" srcId="{7ED67CBE-F87A-4BE9-A032-49E8ED99F606}" destId="{7A87E02B-D8C7-4574-8428-0BA76EAD0B83}" srcOrd="0" destOrd="0" presId="urn:microsoft.com/office/officeart/2005/8/layout/hProcess9"/>
    <dgm:cxn modelId="{F5E577A8-6DAE-4918-8F19-9E1426CBD71B}" srcId="{7ED67CBE-F87A-4BE9-A032-49E8ED99F606}" destId="{27F5F634-3F26-431A-81DB-17B153217268}" srcOrd="2" destOrd="0" parTransId="{8B1E13FF-7583-4DFB-89CD-702CBF86F241}" sibTransId="{D90D682A-20D1-454B-9C3E-86920B00D2A6}"/>
    <dgm:cxn modelId="{F8866E08-A7A4-42FF-B62B-A7B8AE5E39D1}" type="presOf" srcId="{30628DE8-4065-4406-87A8-8CC5584A7A94}" destId="{27FEA565-1A5C-4C8A-BD7B-F371FC3BD1E2}" srcOrd="0" destOrd="0" presId="urn:microsoft.com/office/officeart/2005/8/layout/hProcess9"/>
    <dgm:cxn modelId="{E6B9F2A1-672F-4F08-8264-B7F4198C3C99}" srcId="{7ED67CBE-F87A-4BE9-A032-49E8ED99F606}" destId="{30628DE8-4065-4406-87A8-8CC5584A7A94}" srcOrd="0" destOrd="0" parTransId="{0061EDFA-52A1-473A-BE2A-60872E27C6F8}" sibTransId="{EDA74B37-8F91-4B11-AD0B-1EC74C9DA7DF}"/>
    <dgm:cxn modelId="{6CA5B0FC-D2E9-4075-B9BF-7A8DF49A8448}" type="presParOf" srcId="{7A87E02B-D8C7-4574-8428-0BA76EAD0B83}" destId="{601B6E83-80C2-4326-820D-5F0E3CAE64BE}" srcOrd="0" destOrd="0" presId="urn:microsoft.com/office/officeart/2005/8/layout/hProcess9"/>
    <dgm:cxn modelId="{A0C6362B-1CA1-4932-8448-F5899C50B451}" type="presParOf" srcId="{7A87E02B-D8C7-4574-8428-0BA76EAD0B83}" destId="{33B03C3B-6D65-4E67-B713-257A46645DB6}" srcOrd="1" destOrd="0" presId="urn:microsoft.com/office/officeart/2005/8/layout/hProcess9"/>
    <dgm:cxn modelId="{2D22702B-9B9E-47B4-9D40-2467140398FE}" type="presParOf" srcId="{33B03C3B-6D65-4E67-B713-257A46645DB6}" destId="{27FEA565-1A5C-4C8A-BD7B-F371FC3BD1E2}" srcOrd="0" destOrd="0" presId="urn:microsoft.com/office/officeart/2005/8/layout/hProcess9"/>
    <dgm:cxn modelId="{6DD62A3E-E1C0-4524-BFB2-5FA48EA76D02}" type="presParOf" srcId="{33B03C3B-6D65-4E67-B713-257A46645DB6}" destId="{E06770C8-1A6A-40AD-BBB4-863EC6CC47E7}" srcOrd="1" destOrd="0" presId="urn:microsoft.com/office/officeart/2005/8/layout/hProcess9"/>
    <dgm:cxn modelId="{741C9C29-F416-49AC-AD7C-F9E230C06659}" type="presParOf" srcId="{33B03C3B-6D65-4E67-B713-257A46645DB6}" destId="{9FF73A66-1436-4EDF-AF14-FFA9F43EAF5B}" srcOrd="2" destOrd="0" presId="urn:microsoft.com/office/officeart/2005/8/layout/hProcess9"/>
    <dgm:cxn modelId="{E38A6877-A0A3-408D-90DD-6606197F55A7}" type="presParOf" srcId="{33B03C3B-6D65-4E67-B713-257A46645DB6}" destId="{9B0FDD17-9C30-4EEB-8E53-0176DB1C7EA7}" srcOrd="3" destOrd="0" presId="urn:microsoft.com/office/officeart/2005/8/layout/hProcess9"/>
    <dgm:cxn modelId="{E016269D-29AD-45F5-9967-46664C80DC70}" type="presParOf" srcId="{33B03C3B-6D65-4E67-B713-257A46645DB6}" destId="{FBFD10FD-3E71-4F98-A1D2-776AF8EF825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B6E83-80C2-4326-820D-5F0E3CAE64BE}">
      <dsp:nvSpPr>
        <dsp:cNvPr id="0" name=""/>
        <dsp:cNvSpPr/>
      </dsp:nvSpPr>
      <dsp:spPr>
        <a:xfrm>
          <a:off x="685799" y="0"/>
          <a:ext cx="7772400" cy="4191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FEA565-1A5C-4C8A-BD7B-F371FC3BD1E2}">
      <dsp:nvSpPr>
        <dsp:cNvPr id="0" name=""/>
        <dsp:cNvSpPr/>
      </dsp:nvSpPr>
      <dsp:spPr>
        <a:xfrm>
          <a:off x="0" y="1257299"/>
          <a:ext cx="2743200" cy="1676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600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3600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단계 제목</a:t>
          </a:r>
        </a:p>
      </dsp:txBody>
      <dsp:txXfrm>
        <a:off x="81835" y="1339134"/>
        <a:ext cx="2579530" cy="1512730"/>
      </dsp:txXfrm>
    </dsp:sp>
    <dsp:sp modelId="{9FF73A66-1436-4EDF-AF14-FFA9F43EAF5B}">
      <dsp:nvSpPr>
        <dsp:cNvPr id="0" name=""/>
        <dsp:cNvSpPr/>
      </dsp:nvSpPr>
      <dsp:spPr>
        <a:xfrm>
          <a:off x="3200400" y="1257299"/>
          <a:ext cx="2743200" cy="1676400"/>
        </a:xfrm>
        <a:prstGeom prst="roundRect">
          <a:avLst/>
        </a:prstGeom>
        <a:solidFill>
          <a:schemeClr val="accent2">
            <a:hueOff val="856246"/>
            <a:satOff val="-15798"/>
            <a:lumOff val="-9412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600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3600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제목</a:t>
          </a:r>
        </a:p>
      </dsp:txBody>
      <dsp:txXfrm>
        <a:off x="3282235" y="1339134"/>
        <a:ext cx="2579530" cy="1512730"/>
      </dsp:txXfrm>
    </dsp:sp>
    <dsp:sp modelId="{FBFD10FD-3E71-4F98-A1D2-776AF8EF8250}">
      <dsp:nvSpPr>
        <dsp:cNvPr id="0" name=""/>
        <dsp:cNvSpPr/>
      </dsp:nvSpPr>
      <dsp:spPr>
        <a:xfrm>
          <a:off x="6400800" y="1257299"/>
          <a:ext cx="2743200" cy="1676400"/>
        </a:xfrm>
        <a:prstGeom prst="roundRect">
          <a:avLst/>
        </a:prstGeom>
        <a:solidFill>
          <a:schemeClr val="accent2">
            <a:hueOff val="1712492"/>
            <a:satOff val="-31596"/>
            <a:lumOff val="-1882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600" kern="1200">
              <a:latin typeface="맑은 고딕" panose="020B0503020000020004" pitchFamily="50" charset="-127"/>
              <a:ea typeface="맑은 고딕" panose="020B0503020000020004" pitchFamily="50" charset="-127"/>
            </a:rPr>
            <a:t>3</a:t>
          </a:r>
          <a:r>
            <a:rPr lang="ko-KR" altLang="en-US" sz="3600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제목</a:t>
          </a:r>
        </a:p>
      </dsp:txBody>
      <dsp:txXfrm>
        <a:off x="6482635" y="1339134"/>
        <a:ext cx="2579530" cy="1512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B1659ACC-BB8B-40BD-9C3D-7515A99833BA}" type="datetimeFigureOut">
              <a:rPr lang="en-US" altLang="ko-KR"/>
              <a:t>2013-11-28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FE02B09C-4EB4-4858-8C5D-928515EB5FA1}" type="slidenum">
              <a:rPr lang="ko-KR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6CAB3F5D-6129-4745-AD27-E1F8E3F0C4BE}" type="datetimeFigureOut">
              <a:t>2013-11-28</a:t>
            </a:fld>
            <a:endParaRPr lang="ko-KR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BC640D2E-0C1A-4418-8763-9BB732EB1D20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ko-KR" smtClean="0"/>
              <a:t>2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자유형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/>
          </a:p>
        </p:txBody>
      </p:sp>
      <p:sp>
        <p:nvSpPr>
          <p:cNvPr id="1185" name="자유형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/>
          </a:p>
        </p:txBody>
      </p:sp>
      <p:grpSp>
        <p:nvGrpSpPr>
          <p:cNvPr id="1353" name="그룹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자유형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21" name="자유형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22" name="자유형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23" name="자유형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24" name="자유형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25" name="자유형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26" name="자유형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28" name="자유형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29" name="자유형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30" name="자유형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31" name="자유형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32" name="자유형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33" name="자유형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34" name="자유형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35" name="자유형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36" name="자유형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37" name="자유형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38" name="자유형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39" name="자유형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40" name="자유형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41" name="자유형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42" name="자유형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43" name="자유형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44" name="자유형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45" name="자유형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46" name="자유형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47" name="자유형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48" name="자유형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49" name="자유형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50" name="자유형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51" name="자유형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52" name="자유형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53" name="자유형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54" name="자유형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55" name="자유형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56" name="자유형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57" name="자유형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58" name="자유형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59" name="자유형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60" name="자유형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61" name="자유형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62" name="자유형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63" name="자유형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64" name="자유형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65" name="자유형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66" name="자유형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67" name="자유형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68" name="자유형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69" name="자유형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70" name="자유형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71" name="자유형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72" name="자유형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73" name="자유형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74" name="자유형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75" name="자유형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76" name="자유형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77" name="자유형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78" name="자유형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79" name="자유형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80" name="자유형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81" name="자유형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82" name="자유형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83" name="자유형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84" name="자유형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85" name="자유형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86" name="자유형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87" name="자유형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88" name="자유형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89" name="자유형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90" name="자유형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91" name="자유형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92" name="자유형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93" name="자유형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94" name="자유형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95" name="자유형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96" name="자유형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97" name="자유형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98" name="자유형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99" name="자유형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00" name="자유형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01" name="자유형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02" name="자유형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03" name="자유형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04" name="자유형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05" name="자유형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06" name="자유형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07" name="자유형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08" name="자유형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09" name="자유형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10" name="자유형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11" name="자유형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12" name="자유형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13" name="자유형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14" name="자유형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15" name="자유형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16" name="자유형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17" name="자유형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18" name="자유형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19" name="자유형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20" name="자유형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21" name="자유형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22" name="자유형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23" name="자유형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24" name="자유형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25" name="자유형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26" name="자유형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27" name="자유형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28" name="자유형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29" name="자유형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30" name="자유형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31" name="자유형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32" name="자유형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33" name="자유형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34" name="자유형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35" name="자유형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36" name="자유형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37" name="자유형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38" name="자유형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39" name="자유형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45" name="자유형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46" name="자유형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</p:grpSp>
      <p:sp>
        <p:nvSpPr>
          <p:cNvPr id="1151" name="자유형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/>
          </a:p>
        </p:txBody>
      </p:sp>
      <p:sp>
        <p:nvSpPr>
          <p:cNvPr id="1186" name="자유형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/>
          </a:p>
        </p:txBody>
      </p:sp>
      <p:grpSp>
        <p:nvGrpSpPr>
          <p:cNvPr id="1348" name="그룹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자유형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188" name="자유형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189" name="자유형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190" name="자유형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191" name="자유형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192" name="자유형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193" name="자유형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194" name="자유형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195" name="자유형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196" name="자유형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198" name="자유형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199" name="자유형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00" name="자유형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01" name="자유형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02" name="자유형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03" name="자유형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04" name="자유형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05" name="자유형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06" name="자유형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07" name="자유형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08" name="자유형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09" name="자유형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10" name="자유형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11" name="자유형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12" name="자유형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13" name="자유형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14" name="자유형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15" name="자유형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16" name="자유형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18" name="자유형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19" name="자유형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</p:grpSp>
      <p:sp>
        <p:nvSpPr>
          <p:cNvPr id="1341" name="자유형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/>
          </a:p>
        </p:txBody>
      </p:sp>
      <p:sp>
        <p:nvSpPr>
          <p:cNvPr id="1343" name="자유형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/>
          </a:p>
        </p:txBody>
      </p:sp>
      <p:grpSp>
        <p:nvGrpSpPr>
          <p:cNvPr id="1351" name="그룹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자유형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40" name="자유형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42" name="자유형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 latinLnBrk="1">
              <a:lnSpc>
                <a:spcPct val="90000"/>
              </a:lnSpc>
              <a:defRPr lang="ko-KR"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 latinLnBrk="1">
              <a:buNone/>
              <a:defRPr lang="ko-KR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/>
              <a:t>마스터 부제목 스타일 편집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1">
              <a:defRPr lang="ko-KR"/>
            </a:lvl5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2013-11-28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 latinLnBrk="1">
              <a:defRPr lang="ko-KR"/>
            </a:lvl5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  <a:p>
            <a:pPr lvl="4" latinLnBrk="1"/>
            <a:endParaRPr 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2013-11-28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t>2013-11-28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 latinLnBrk="1">
              <a:defRPr lang="ko-KR"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 latinLnBrk="1">
              <a:buNone/>
              <a:defRPr lang="ko-KR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t>2013-11-28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‹#›</a:t>
            </a:fld>
            <a:endParaRPr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 latinLnBrk="1">
              <a:defRPr lang="ko-KR" sz="2399"/>
            </a:lvl1pPr>
            <a:lvl2pPr latinLnBrk="1">
              <a:defRPr lang="ko-KR" sz="2200"/>
            </a:lvl2pPr>
            <a:lvl3pPr latinLnBrk="1">
              <a:defRPr lang="ko-KR" sz="1799"/>
            </a:lvl3pPr>
            <a:lvl4pPr latinLnBrk="1">
              <a:defRPr lang="ko-KR" sz="1600"/>
            </a:lvl4pPr>
            <a:lvl5pPr latinLnBrk="1">
              <a:defRPr lang="ko-KR" sz="1600"/>
            </a:lvl5pPr>
            <a:lvl6pPr latinLnBrk="1">
              <a:defRPr lang="ko-KR" sz="1799"/>
            </a:lvl6pPr>
            <a:lvl7pPr latinLnBrk="1">
              <a:defRPr lang="ko-KR" sz="1799"/>
            </a:lvl7pPr>
            <a:lvl8pPr latinLnBrk="1">
              <a:defRPr lang="ko-KR" sz="1799"/>
            </a:lvl8pPr>
            <a:lvl9pPr latinLnBrk="1">
              <a:defRPr lang="ko-KR" sz="1799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 latinLnBrk="1">
              <a:defRPr lang="ko-KR" sz="2399"/>
            </a:lvl1pPr>
            <a:lvl2pPr latinLnBrk="1">
              <a:defRPr lang="ko-KR" sz="2200"/>
            </a:lvl2pPr>
            <a:lvl3pPr latinLnBrk="1">
              <a:defRPr lang="ko-KR" sz="1799"/>
            </a:lvl3pPr>
            <a:lvl4pPr latinLnBrk="1">
              <a:defRPr lang="ko-KR" sz="1600"/>
            </a:lvl4pPr>
            <a:lvl5pPr latinLnBrk="1">
              <a:defRPr lang="ko-KR" sz="1600"/>
            </a:lvl5pPr>
            <a:lvl6pPr latinLnBrk="1">
              <a:defRPr lang="ko-KR" sz="1799"/>
            </a:lvl6pPr>
            <a:lvl7pPr latinLnBrk="1">
              <a:defRPr lang="ko-KR" sz="1799"/>
            </a:lvl7pPr>
            <a:lvl8pPr latinLnBrk="1">
              <a:defRPr lang="ko-KR" sz="1799"/>
            </a:lvl8pPr>
            <a:lvl9pPr latinLnBrk="1">
              <a:defRPr lang="ko-KR" sz="1799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2013-11-28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1">
              <a:spcBef>
                <a:spcPts val="0"/>
              </a:spcBef>
              <a:buNone/>
              <a:defRPr lang="ko-KR" sz="2600" b="0" cap="all" baseline="0"/>
            </a:lvl1pPr>
            <a:lvl2pPr marL="457063" indent="0" latinLnBrk="1">
              <a:buNone/>
              <a:defRPr lang="ko-KR" sz="1999" b="1"/>
            </a:lvl2pPr>
            <a:lvl3pPr marL="914126" indent="0" latinLnBrk="1">
              <a:buNone/>
              <a:defRPr lang="ko-KR" sz="1799" b="1"/>
            </a:lvl3pPr>
            <a:lvl4pPr marL="1371189" indent="0" latinLnBrk="1">
              <a:buNone/>
              <a:defRPr lang="ko-KR" sz="1600" b="1"/>
            </a:lvl4pPr>
            <a:lvl5pPr marL="1828251" indent="0" latinLnBrk="1">
              <a:buNone/>
              <a:defRPr lang="ko-KR" sz="1600" b="1"/>
            </a:lvl5pPr>
            <a:lvl6pPr marL="2285314" indent="0" latinLnBrk="1">
              <a:buNone/>
              <a:defRPr lang="ko-KR" sz="1600" b="1"/>
            </a:lvl6pPr>
            <a:lvl7pPr marL="2742377" indent="0" latinLnBrk="1">
              <a:buNone/>
              <a:defRPr lang="ko-KR" sz="1600" b="1"/>
            </a:lvl7pPr>
            <a:lvl8pPr marL="3199440" indent="0" latinLnBrk="1">
              <a:buNone/>
              <a:defRPr lang="ko-KR" sz="1600" b="1"/>
            </a:lvl8pPr>
            <a:lvl9pPr marL="3656503" indent="0" latinLnBrk="1">
              <a:buNone/>
              <a:defRPr lang="ko-KR" sz="1600" b="1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 latinLnBrk="1">
              <a:defRPr lang="ko-KR" sz="2399"/>
            </a:lvl1pPr>
            <a:lvl2pPr latinLnBrk="1">
              <a:defRPr lang="ko-KR" sz="2200"/>
            </a:lvl2pPr>
            <a:lvl3pPr latinLnBrk="1">
              <a:defRPr lang="ko-KR" sz="1799"/>
            </a:lvl3pPr>
            <a:lvl4pPr latinLnBrk="1">
              <a:defRPr lang="ko-KR" sz="1600"/>
            </a:lvl4pPr>
            <a:lvl5pPr latinLnBrk="1">
              <a:defRPr lang="ko-KR" sz="1600"/>
            </a:lvl5pPr>
            <a:lvl6pPr latinLnBrk="1">
              <a:defRPr lang="ko-KR" sz="1600"/>
            </a:lvl6pPr>
            <a:lvl7pPr latinLnBrk="1">
              <a:defRPr lang="ko-KR" sz="1600"/>
            </a:lvl7pPr>
            <a:lvl8pPr latinLnBrk="1">
              <a:defRPr lang="ko-KR" sz="1600"/>
            </a:lvl8pPr>
            <a:lvl9pPr latinLnBrk="1">
              <a:defRPr lang="ko-KR" sz="16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1">
              <a:spcBef>
                <a:spcPts val="0"/>
              </a:spcBef>
              <a:buNone/>
              <a:defRPr lang="ko-KR" sz="2600" b="0" cap="all" baseline="0"/>
            </a:lvl1pPr>
            <a:lvl2pPr marL="457063" indent="0" latinLnBrk="1">
              <a:buNone/>
              <a:defRPr lang="ko-KR" sz="1999" b="1"/>
            </a:lvl2pPr>
            <a:lvl3pPr marL="914126" indent="0" latinLnBrk="1">
              <a:buNone/>
              <a:defRPr lang="ko-KR" sz="1799" b="1"/>
            </a:lvl3pPr>
            <a:lvl4pPr marL="1371189" indent="0" latinLnBrk="1">
              <a:buNone/>
              <a:defRPr lang="ko-KR" sz="1600" b="1"/>
            </a:lvl4pPr>
            <a:lvl5pPr marL="1828251" indent="0" latinLnBrk="1">
              <a:buNone/>
              <a:defRPr lang="ko-KR" sz="1600" b="1"/>
            </a:lvl5pPr>
            <a:lvl6pPr marL="2285314" indent="0" latinLnBrk="1">
              <a:buNone/>
              <a:defRPr lang="ko-KR" sz="1600" b="1"/>
            </a:lvl6pPr>
            <a:lvl7pPr marL="2742377" indent="0" latinLnBrk="1">
              <a:buNone/>
              <a:defRPr lang="ko-KR" sz="1600" b="1"/>
            </a:lvl7pPr>
            <a:lvl8pPr marL="3199440" indent="0" latinLnBrk="1">
              <a:buNone/>
              <a:defRPr lang="ko-KR" sz="1600" b="1"/>
            </a:lvl8pPr>
            <a:lvl9pPr marL="3656503" indent="0" latinLnBrk="1">
              <a:buNone/>
              <a:defRPr lang="ko-KR" sz="1600" b="1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 latinLnBrk="1">
              <a:defRPr lang="ko-KR" sz="2399"/>
            </a:lvl1pPr>
            <a:lvl2pPr latinLnBrk="1">
              <a:defRPr lang="ko-KR" sz="2200"/>
            </a:lvl2pPr>
            <a:lvl3pPr latinLnBrk="1">
              <a:defRPr lang="ko-KR" sz="1799"/>
            </a:lvl3pPr>
            <a:lvl4pPr latinLnBrk="1">
              <a:defRPr lang="ko-KR" sz="1600"/>
            </a:lvl4pPr>
            <a:lvl5pPr latinLnBrk="1">
              <a:defRPr lang="ko-KR" sz="1600"/>
            </a:lvl5pPr>
            <a:lvl6pPr latinLnBrk="1">
              <a:defRPr lang="ko-KR" sz="1600"/>
            </a:lvl6pPr>
            <a:lvl7pPr latinLnBrk="1">
              <a:defRPr lang="ko-KR" sz="1600"/>
            </a:lvl7pPr>
            <a:lvl8pPr latinLnBrk="1">
              <a:defRPr lang="ko-KR" sz="1600"/>
            </a:lvl8pPr>
            <a:lvl9pPr latinLnBrk="1">
              <a:defRPr lang="ko-KR" sz="16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2013-11-28</a:t>
            </a:fld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ko-KR"/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240" name="날짜 개체 틀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t>2013-11-28</a:t>
            </a:fld>
            <a:endParaRPr lang="ko-KR"/>
          </a:p>
        </p:txBody>
      </p:sp>
      <p:sp>
        <p:nvSpPr>
          <p:cNvPr id="241" name="바닥글 개체 틀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242" name="슬라이드 번호 개체 틀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‹#›</a:t>
            </a:fld>
            <a:endParaRPr lang="ko-K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t>2013-11-28</a:t>
            </a:fld>
            <a:endParaRPr 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‹#›</a:t>
            </a:fld>
            <a:endParaRPr lang="ko-K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 latinLnBrk="1">
              <a:defRPr lang="ko-KR" sz="4000" b="1"/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 latinLnBrk="1">
              <a:defRPr lang="ko-KR" sz="2400"/>
            </a:lvl1pPr>
            <a:lvl2pPr latinLnBrk="1">
              <a:defRPr lang="ko-KR" sz="2200"/>
            </a:lvl2pPr>
            <a:lvl3pPr latinLnBrk="1">
              <a:defRPr lang="ko-KR" sz="1800"/>
            </a:lvl3pPr>
            <a:lvl4pPr latinLnBrk="1">
              <a:defRPr lang="ko-KR" sz="1600"/>
            </a:lvl4pPr>
            <a:lvl5pPr latinLnBrk="1">
              <a:defRPr lang="ko-KR" sz="1600"/>
            </a:lvl5pPr>
            <a:lvl6pPr latinLnBrk="1">
              <a:defRPr lang="ko-KR" sz="1600"/>
            </a:lvl6pPr>
            <a:lvl7pPr latinLnBrk="1">
              <a:defRPr lang="ko-KR" sz="1600"/>
            </a:lvl7pPr>
            <a:lvl8pPr latinLnBrk="1">
              <a:defRPr lang="ko-KR" sz="1600"/>
            </a:lvl8pPr>
            <a:lvl9pPr latinLnBrk="1">
              <a:defRPr lang="ko-KR" sz="16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 latinLnBrk="1">
              <a:spcBef>
                <a:spcPts val="1800"/>
              </a:spcBef>
              <a:buNone/>
              <a:defRPr lang="ko-KR" sz="2400"/>
            </a:lvl1pPr>
            <a:lvl2pPr marL="457200" indent="0" latinLnBrk="1">
              <a:buNone/>
              <a:defRPr lang="ko-KR" sz="1200"/>
            </a:lvl2pPr>
            <a:lvl3pPr marL="914400" indent="0" latinLnBrk="1">
              <a:buNone/>
              <a:defRPr lang="ko-KR" sz="1000"/>
            </a:lvl3pPr>
            <a:lvl4pPr marL="1371600" indent="0" latinLnBrk="1">
              <a:buNone/>
              <a:defRPr lang="ko-KR" sz="900"/>
            </a:lvl4pPr>
            <a:lvl5pPr marL="1828800" indent="0" latinLnBrk="1">
              <a:buNone/>
              <a:defRPr lang="ko-KR" sz="900"/>
            </a:lvl5pPr>
            <a:lvl6pPr marL="2286000" indent="0" latinLnBrk="1">
              <a:buNone/>
              <a:defRPr lang="ko-KR" sz="900"/>
            </a:lvl6pPr>
            <a:lvl7pPr marL="2743200" indent="0" latinLnBrk="1">
              <a:buNone/>
              <a:defRPr lang="ko-KR" sz="900"/>
            </a:lvl7pPr>
            <a:lvl8pPr marL="3200400" indent="0" latinLnBrk="1">
              <a:buNone/>
              <a:defRPr lang="ko-KR" sz="900"/>
            </a:lvl8pPr>
            <a:lvl9pPr marL="3657600" indent="0" latinLnBrk="1">
              <a:buNone/>
              <a:defRPr lang="ko-KR" sz="9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t>2013-11-28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 latinLnBrk="1">
              <a:defRPr lang="ko-KR" sz="4000" b="1"/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 latinLnBrk="1">
              <a:buNone/>
              <a:defRPr lang="ko-KR" sz="2400">
                <a:solidFill>
                  <a:schemeClr val="tx1"/>
                </a:solidFill>
                <a:effectLst/>
              </a:defRPr>
            </a:lvl1pPr>
            <a:lvl2pPr marL="457200" indent="0" latinLnBrk="1">
              <a:buNone/>
              <a:defRPr lang="ko-KR" sz="2800"/>
            </a:lvl2pPr>
            <a:lvl3pPr marL="914400" indent="0" latinLnBrk="1">
              <a:buNone/>
              <a:defRPr lang="ko-KR" sz="2400"/>
            </a:lvl3pPr>
            <a:lvl4pPr marL="1371600" indent="0" latinLnBrk="1">
              <a:buNone/>
              <a:defRPr lang="ko-KR" sz="2000"/>
            </a:lvl4pPr>
            <a:lvl5pPr marL="1828800" indent="0" latinLnBrk="1">
              <a:buNone/>
              <a:defRPr lang="ko-KR" sz="2000"/>
            </a:lvl5pPr>
            <a:lvl6pPr marL="2286000" indent="0" latinLnBrk="1">
              <a:buNone/>
              <a:defRPr lang="ko-KR" sz="2000"/>
            </a:lvl6pPr>
            <a:lvl7pPr marL="2743200" indent="0" latinLnBrk="1">
              <a:buNone/>
              <a:defRPr lang="ko-KR" sz="2000"/>
            </a:lvl7pPr>
            <a:lvl8pPr marL="3200400" indent="0" latinLnBrk="1">
              <a:buNone/>
              <a:defRPr lang="ko-KR" sz="2000"/>
            </a:lvl8pPr>
            <a:lvl9pPr marL="3657600" indent="0" latinLnBrk="1">
              <a:buNone/>
              <a:defRPr lang="ko-KR" sz="2000"/>
            </a:lvl9pPr>
          </a:lstStyle>
          <a:p>
            <a:r>
              <a:rPr lang="ko-KR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 latinLnBrk="1">
              <a:spcBef>
                <a:spcPts val="1800"/>
              </a:spcBef>
              <a:buNone/>
              <a:defRPr lang="ko-KR" sz="2400"/>
            </a:lvl1pPr>
            <a:lvl2pPr marL="457200" indent="0" latinLnBrk="1">
              <a:buNone/>
              <a:defRPr lang="ko-KR" sz="1200"/>
            </a:lvl2pPr>
            <a:lvl3pPr marL="914400" indent="0" latinLnBrk="1">
              <a:buNone/>
              <a:defRPr lang="ko-KR" sz="1000"/>
            </a:lvl3pPr>
            <a:lvl4pPr marL="1371600" indent="0" latinLnBrk="1">
              <a:buNone/>
              <a:defRPr lang="ko-KR" sz="900"/>
            </a:lvl4pPr>
            <a:lvl5pPr marL="1828800" indent="0" latinLnBrk="1">
              <a:buNone/>
              <a:defRPr lang="ko-KR" sz="900"/>
            </a:lvl5pPr>
            <a:lvl6pPr marL="2286000" indent="0" latinLnBrk="1">
              <a:buNone/>
              <a:defRPr lang="ko-KR" sz="900"/>
            </a:lvl6pPr>
            <a:lvl7pPr marL="2743200" indent="0" latinLnBrk="1">
              <a:buNone/>
              <a:defRPr lang="ko-KR" sz="900"/>
            </a:lvl7pPr>
            <a:lvl8pPr marL="3200400" indent="0" latinLnBrk="1">
              <a:buNone/>
              <a:defRPr lang="ko-KR" sz="900"/>
            </a:lvl8pPr>
            <a:lvl9pPr marL="3657600" indent="0" latinLnBrk="1">
              <a:buNone/>
              <a:defRPr lang="ko-KR" sz="9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86" name="날짜 개체 틀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t>2013-11-28</a:t>
            </a:fld>
            <a:endParaRPr lang="ko-KR"/>
          </a:p>
        </p:txBody>
      </p:sp>
      <p:sp>
        <p:nvSpPr>
          <p:cNvPr id="87" name="바닥글 개체 틀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0" name="슬라이드 번호 개체 틀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‹#›</a:t>
            </a:fld>
            <a:endParaRPr lang="ko-K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자유형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C101A9C7-C274-4F50-89C9-83BDB06EDB81}" type="datetime1">
              <a:rPr lang="en-US" altLang="ko-KR" smtClean="0"/>
              <a:pPr/>
              <a:t>2013-11-28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6BBE7942-5B1B-4E74-B3CD-25BF9B0ABE25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  <a:lvl2pPr eaLnBrk="1" latinLnBrk="1" hangingPunct="1">
        <a:defRPr lang="ko-KR">
          <a:solidFill>
            <a:schemeClr val="tx2"/>
          </a:solidFill>
        </a:defRPr>
      </a:lvl2pPr>
      <a:lvl3pPr eaLnBrk="1" latinLnBrk="1" hangingPunct="1">
        <a:defRPr lang="ko-KR">
          <a:solidFill>
            <a:schemeClr val="tx2"/>
          </a:solidFill>
        </a:defRPr>
      </a:lvl3pPr>
      <a:lvl4pPr eaLnBrk="1" latinLnBrk="1" hangingPunct="1">
        <a:defRPr lang="ko-KR">
          <a:solidFill>
            <a:schemeClr val="tx2"/>
          </a:solidFill>
        </a:defRPr>
      </a:lvl4pPr>
      <a:lvl5pPr eaLnBrk="1" latinLnBrk="1" hangingPunct="1">
        <a:defRPr lang="ko-KR">
          <a:solidFill>
            <a:schemeClr val="tx2"/>
          </a:solidFill>
        </a:defRPr>
      </a:lvl5pPr>
      <a:lvl6pPr eaLnBrk="1" latinLnBrk="1" hangingPunct="1">
        <a:defRPr lang="ko-KR">
          <a:solidFill>
            <a:schemeClr val="tx2"/>
          </a:solidFill>
        </a:defRPr>
      </a:lvl6pPr>
      <a:lvl7pPr eaLnBrk="1" latinLnBrk="1" hangingPunct="1">
        <a:defRPr lang="ko-KR">
          <a:solidFill>
            <a:schemeClr val="tx2"/>
          </a:solidFill>
        </a:defRPr>
      </a:lvl7pPr>
      <a:lvl8pPr eaLnBrk="1" latinLnBrk="1" hangingPunct="1">
        <a:defRPr lang="ko-KR">
          <a:solidFill>
            <a:schemeClr val="tx2"/>
          </a:solidFill>
        </a:defRPr>
      </a:lvl8pPr>
      <a:lvl9pPr eaLnBrk="1" latinLnBrk="1" hangingPunct="1">
        <a:defRPr lang="ko-KR">
          <a:solidFill>
            <a:schemeClr val="tx2"/>
          </a:solidFill>
        </a:defRPr>
      </a:lvl9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lang="ko-KR"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457200" indent="-228600" algn="l" defTabSz="914400" rtl="0" eaLnBrk="1" latinLnBrk="1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lang="ko-KR"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685800" indent="-182880" algn="l" defTabSz="914400" rtl="0" eaLnBrk="1" latinLnBrk="1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lang="ko-KR"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868680" indent="-182880" algn="l" defTabSz="914400" rtl="0" eaLnBrk="1" latinLnBrk="1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lang="ko-KR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051560" indent="-182880" algn="l" defTabSz="914400" rtl="0" eaLnBrk="1" latinLnBrk="1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lang="ko-KR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234440" indent="-182880" algn="l" defTabSz="914400" rtl="0" eaLnBrk="1" latinLnBrk="1" hangingPunct="1">
        <a:spcBef>
          <a:spcPts val="600"/>
        </a:spcBef>
        <a:buFont typeface="Arial" pitchFamily="34" charset="0"/>
        <a:buChar char="•"/>
        <a:defRPr lang="ko-KR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1" hangingPunct="1">
        <a:spcBef>
          <a:spcPts val="600"/>
        </a:spcBef>
        <a:buFont typeface="Arial" pitchFamily="34" charset="0"/>
        <a:buChar char="•"/>
        <a:defRPr lang="ko-KR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1" hangingPunct="1">
        <a:spcBef>
          <a:spcPts val="600"/>
        </a:spcBef>
        <a:buFont typeface="Arial" pitchFamily="34" charset="0"/>
        <a:buChar char="•"/>
        <a:defRPr lang="ko-KR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1" hangingPunct="1">
        <a:spcBef>
          <a:spcPts val="600"/>
        </a:spcBef>
        <a:buFont typeface="Arial" pitchFamily="34" charset="0"/>
        <a:buChar char="•"/>
        <a:defRPr lang="ko-KR"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dirty="0">
                <a:latin typeface="Constantia" pitchFamily="18" charset="0"/>
              </a:rPr>
              <a:t>제목 레이아웃</a:t>
            </a:r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>
                <a:latin typeface="Constantia" pitchFamily="18" charset="0"/>
              </a:rPr>
              <a:t>부제목</a:t>
            </a:r>
          </a:p>
        </p:txBody>
      </p:sp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79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4956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>
                <a:latin typeface="Constantia" pitchFamily="18" charset="0"/>
              </a:rPr>
              <a:t>제목 및 내용 레이아웃(목록 포함)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/>
              <a:t>여기에 첫 번째 글머리 기호를 추가하세요</a:t>
            </a:r>
          </a:p>
          <a:p>
            <a:r>
              <a:rPr lang="ko-KR"/>
              <a:t>여기에 두 번째 글머리 기호를 추가하세요</a:t>
            </a:r>
          </a:p>
          <a:p>
            <a:r>
              <a:rPr lang="ko-KR"/>
              <a:t>여기에 세 번째 글머리 기호를 추가하세요</a:t>
            </a:r>
            <a:endParaRPr lang="ko-KR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제목 및 내용 레이아웃(차트 포함)</a:t>
            </a:r>
          </a:p>
        </p:txBody>
      </p:sp>
      <p:graphicFrame>
        <p:nvGraphicFramePr>
          <p:cNvPr id="6" name="내용 개체 틀 5" descr="묶은 세로 막대형 차트" title="차트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910355"/>
              </p:ext>
            </p:extLst>
          </p:nvPr>
        </p:nvGraphicFramePr>
        <p:xfrm>
          <a:off x="1522412" y="1828800"/>
          <a:ext cx="9144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14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콘텐츠 2개 레이아웃(표 포함)</a:t>
            </a:r>
          </a:p>
        </p:txBody>
      </p:sp>
      <p:sp>
        <p:nvSpPr>
          <p:cNvPr id="2" name="내용 개체 틀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 dirty="0"/>
              <a:t>첫 번째 글머리 기호 위치</a:t>
            </a:r>
          </a:p>
          <a:p>
            <a:r>
              <a:rPr lang="ko-KR" dirty="0"/>
              <a:t>두 번째 글머리 기호 위치</a:t>
            </a:r>
          </a:p>
          <a:p>
            <a:r>
              <a:rPr lang="ko-KR" dirty="0"/>
              <a:t>세 번째 글머리 기호 위치</a:t>
            </a:r>
          </a:p>
        </p:txBody>
      </p:sp>
      <p:graphicFrame>
        <p:nvGraphicFramePr>
          <p:cNvPr id="7" name="내용 개체 틀 6" descr="열이 3개, 행이 4개인 예제 표" title="표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75111596"/>
              </p:ext>
            </p:extLst>
          </p:nvPr>
        </p:nvGraphicFramePr>
        <p:xfrm>
          <a:off x="6186488" y="1828800"/>
          <a:ext cx="4479924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308"/>
                <a:gridCol w="1493308"/>
                <a:gridCol w="1493308"/>
              </a:tblGrid>
              <a:tr h="533400">
                <a:tc>
                  <a:txBody>
                    <a:bodyPr/>
                    <a:lstStyle/>
                    <a:p>
                      <a:endParaRPr lang="ko-KR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 B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클래스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95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클래스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88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클래스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43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dirty="0"/>
              <a:t>제목 및 내용 레이아웃(SmartArt 포함)</a:t>
            </a:r>
          </a:p>
        </p:txBody>
      </p:sp>
      <p:graphicFrame>
        <p:nvGraphicFramePr>
          <p:cNvPr id="4" name="내용 개체 틀 3" descr="연속 블록 프로세스형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672360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687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2386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8458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556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0350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통화 16x9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 dirty="0" err="1" smtClean="0">
            <a:effectLst>
              <a:outerShdw blurRad="50800" dist="38100" dir="2700000" algn="tl">
                <a:schemeClr val="bg2">
                  <a:lumMod val="50000"/>
                  <a:alpha val="43000"/>
                </a:scheme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이 값은 저장 또는 수정 횟수를 나타냅니다. 수정할 때마다 응용 프로그램에서 이 값을 업데이트합니다.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문서_라이브러리_양식</Display>
  <Edit>문서_라이브러리_양식</Edit>
  <New>문서_라이브러리_양식</New>
</FormTemplates>
</file>

<file path=customXml/itemProps1.xml><?xml version="1.0" encoding="utf-8"?>
<ds:datastoreItem xmlns:ds="http://schemas.openxmlformats.org/officeDocument/2006/customXml" ds:itemID="{E45B9C10-754B-45E6-8392-CF09183EC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C817F42-40AE-4986-A5C6-646B09AF4FE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8A5D8E2-8672-4AEE-BD03-D0D4FCF229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94</Words>
  <Application>Microsoft Office PowerPoint</Application>
  <PresentationFormat>사용자 지정</PresentationFormat>
  <Paragraphs>27</Paragraphs>
  <Slides>11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HY중고딕</vt:lpstr>
      <vt:lpstr>맑은 고딕</vt:lpstr>
      <vt:lpstr>Arial</vt:lpstr>
      <vt:lpstr>Constantia</vt:lpstr>
      <vt:lpstr>통화 16x9</vt:lpstr>
      <vt:lpstr>제목 레이아웃</vt:lpstr>
      <vt:lpstr>제목 및 내용 레이아웃(목록 포함)</vt:lpstr>
      <vt:lpstr>제목 및 내용 레이아웃(차트 포함)</vt:lpstr>
      <vt:lpstr>콘텐츠 2개 레이아웃(표 포함)</vt:lpstr>
      <vt:lpstr>제목 및 내용 레이아웃(SmartArt 포함)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2013-07-31T16:29:01Z</dcterms:created>
  <dcterms:modified xsi:type="dcterms:W3CDTF">2013-12-02T03:07:56Z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